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diagrams/layout1.xml" ContentType="application/vnd.openxmlformats-officedocument.drawingml.diagram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 id="2147483712" r:id="rId2"/>
    <p:sldMasterId id="2147483780" r:id="rId3"/>
    <p:sldMasterId id="2147483787" r:id="rId4"/>
  </p:sldMasterIdLst>
  <p:notesMasterIdLst>
    <p:notesMasterId r:id="rId39"/>
  </p:notesMasterIdLst>
  <p:handoutMasterIdLst>
    <p:handoutMasterId r:id="rId40"/>
  </p:handoutMasterIdLst>
  <p:sldIdLst>
    <p:sldId id="390" r:id="rId5"/>
    <p:sldId id="396" r:id="rId6"/>
    <p:sldId id="397" r:id="rId7"/>
    <p:sldId id="399" r:id="rId8"/>
    <p:sldId id="400" r:id="rId9"/>
    <p:sldId id="401" r:id="rId10"/>
    <p:sldId id="402" r:id="rId11"/>
    <p:sldId id="403" r:id="rId12"/>
    <p:sldId id="404" r:id="rId13"/>
    <p:sldId id="439" r:id="rId14"/>
    <p:sldId id="433" r:id="rId15"/>
    <p:sldId id="406" r:id="rId16"/>
    <p:sldId id="408" r:id="rId17"/>
    <p:sldId id="436" r:id="rId18"/>
    <p:sldId id="410" r:id="rId19"/>
    <p:sldId id="411" r:id="rId20"/>
    <p:sldId id="412" r:id="rId21"/>
    <p:sldId id="414" r:id="rId22"/>
    <p:sldId id="415" r:id="rId23"/>
    <p:sldId id="416" r:id="rId24"/>
    <p:sldId id="431" r:id="rId25"/>
    <p:sldId id="417" r:id="rId26"/>
    <p:sldId id="434" r:id="rId27"/>
    <p:sldId id="418" r:id="rId28"/>
    <p:sldId id="419" r:id="rId29"/>
    <p:sldId id="420" r:id="rId30"/>
    <p:sldId id="422" r:id="rId31"/>
    <p:sldId id="424" r:id="rId32"/>
    <p:sldId id="426" r:id="rId33"/>
    <p:sldId id="427" r:id="rId34"/>
    <p:sldId id="437" r:id="rId35"/>
    <p:sldId id="428" r:id="rId36"/>
    <p:sldId id="438" r:id="rId37"/>
    <p:sldId id="435" r:id="rId38"/>
  </p:sldIdLst>
  <p:sldSz cx="9144000" cy="6858000" type="screen4x3"/>
  <p:notesSz cx="6669088" cy="9928225"/>
  <p:defaultTextStyle>
    <a:defPPr>
      <a:defRPr lang="de-DE"/>
    </a:defPPr>
    <a:lvl1pPr algn="l" rtl="0" fontAlgn="base">
      <a:spcBef>
        <a:spcPct val="0"/>
      </a:spcBef>
      <a:spcAft>
        <a:spcPct val="0"/>
      </a:spcAft>
      <a:defRPr sz="2200" b="1" kern="1200">
        <a:solidFill>
          <a:srgbClr val="999999"/>
        </a:solidFill>
        <a:latin typeface="Arial" pitchFamily="34" charset="0"/>
        <a:ea typeface="+mn-ea"/>
        <a:cs typeface="+mn-cs"/>
      </a:defRPr>
    </a:lvl1pPr>
    <a:lvl2pPr marL="457200" algn="l" rtl="0" fontAlgn="base">
      <a:spcBef>
        <a:spcPct val="0"/>
      </a:spcBef>
      <a:spcAft>
        <a:spcPct val="0"/>
      </a:spcAft>
      <a:defRPr sz="2200" b="1" kern="1200">
        <a:solidFill>
          <a:srgbClr val="999999"/>
        </a:solidFill>
        <a:latin typeface="Arial" pitchFamily="34" charset="0"/>
        <a:ea typeface="+mn-ea"/>
        <a:cs typeface="+mn-cs"/>
      </a:defRPr>
    </a:lvl2pPr>
    <a:lvl3pPr marL="914400" algn="l" rtl="0" fontAlgn="base">
      <a:spcBef>
        <a:spcPct val="0"/>
      </a:spcBef>
      <a:spcAft>
        <a:spcPct val="0"/>
      </a:spcAft>
      <a:defRPr sz="2200" b="1" kern="1200">
        <a:solidFill>
          <a:srgbClr val="999999"/>
        </a:solidFill>
        <a:latin typeface="Arial" pitchFamily="34" charset="0"/>
        <a:ea typeface="+mn-ea"/>
        <a:cs typeface="+mn-cs"/>
      </a:defRPr>
    </a:lvl3pPr>
    <a:lvl4pPr marL="1371600" algn="l" rtl="0" fontAlgn="base">
      <a:spcBef>
        <a:spcPct val="0"/>
      </a:spcBef>
      <a:spcAft>
        <a:spcPct val="0"/>
      </a:spcAft>
      <a:defRPr sz="2200" b="1" kern="1200">
        <a:solidFill>
          <a:srgbClr val="999999"/>
        </a:solidFill>
        <a:latin typeface="Arial" pitchFamily="34" charset="0"/>
        <a:ea typeface="+mn-ea"/>
        <a:cs typeface="+mn-cs"/>
      </a:defRPr>
    </a:lvl4pPr>
    <a:lvl5pPr marL="1828800" algn="l" rtl="0" fontAlgn="base">
      <a:spcBef>
        <a:spcPct val="0"/>
      </a:spcBef>
      <a:spcAft>
        <a:spcPct val="0"/>
      </a:spcAft>
      <a:defRPr sz="2200" b="1" kern="1200">
        <a:solidFill>
          <a:srgbClr val="999999"/>
        </a:solidFill>
        <a:latin typeface="Arial" pitchFamily="34" charset="0"/>
        <a:ea typeface="+mn-ea"/>
        <a:cs typeface="+mn-cs"/>
      </a:defRPr>
    </a:lvl5pPr>
    <a:lvl6pPr marL="2286000" algn="r" defTabSz="914400" rtl="1" eaLnBrk="1" latinLnBrk="0" hangingPunct="1">
      <a:defRPr sz="2200" b="1" kern="1200">
        <a:solidFill>
          <a:srgbClr val="999999"/>
        </a:solidFill>
        <a:latin typeface="Arial" pitchFamily="34" charset="0"/>
        <a:ea typeface="+mn-ea"/>
        <a:cs typeface="+mn-cs"/>
      </a:defRPr>
    </a:lvl6pPr>
    <a:lvl7pPr marL="2743200" algn="r" defTabSz="914400" rtl="1" eaLnBrk="1" latinLnBrk="0" hangingPunct="1">
      <a:defRPr sz="2200" b="1" kern="1200">
        <a:solidFill>
          <a:srgbClr val="999999"/>
        </a:solidFill>
        <a:latin typeface="Arial" pitchFamily="34" charset="0"/>
        <a:ea typeface="+mn-ea"/>
        <a:cs typeface="+mn-cs"/>
      </a:defRPr>
    </a:lvl7pPr>
    <a:lvl8pPr marL="3200400" algn="r" defTabSz="914400" rtl="1" eaLnBrk="1" latinLnBrk="0" hangingPunct="1">
      <a:defRPr sz="2200" b="1" kern="1200">
        <a:solidFill>
          <a:srgbClr val="999999"/>
        </a:solidFill>
        <a:latin typeface="Arial" pitchFamily="34" charset="0"/>
        <a:ea typeface="+mn-ea"/>
        <a:cs typeface="+mn-cs"/>
      </a:defRPr>
    </a:lvl8pPr>
    <a:lvl9pPr marL="3657600" algn="r" defTabSz="914400" rtl="1" eaLnBrk="1" latinLnBrk="0" hangingPunct="1">
      <a:defRPr sz="2200" b="1" kern="1200">
        <a:solidFill>
          <a:srgbClr val="999999"/>
        </a:solidFill>
        <a:latin typeface="Arial" pitchFamily="34" charset="0"/>
        <a:ea typeface="+mn-ea"/>
        <a:cs typeface="+mn-cs"/>
      </a:defRPr>
    </a:lvl9pPr>
  </p:defaultTextStyle>
  <p:extLst>
    <p:ext uri="{EFAFB233-063F-42B5-8137-9DF3F51BA10A}">
      <p15:sldGuideLst xmlns="" xmlns:p15="http://schemas.microsoft.com/office/powerpoint/2012/main">
        <p15:guide id="1" orient="horz" pos="3935">
          <p15:clr>
            <a:srgbClr val="A4A3A4"/>
          </p15:clr>
        </p15:guide>
        <p15:guide id="2" pos="288">
          <p15:clr>
            <a:srgbClr val="A4A3A4"/>
          </p15:clr>
        </p15:guide>
        <p15:guide id="3" pos="727">
          <p15:clr>
            <a:srgbClr val="A4A3A4"/>
          </p15:clr>
        </p15:guide>
        <p15:guide id="4" pos="5029">
          <p15:clr>
            <a:srgbClr val="A4A3A4"/>
          </p15:clr>
        </p15:guide>
        <p15:guide id="5" pos="4315">
          <p15:clr>
            <a:srgbClr val="A4A3A4"/>
          </p15:clr>
        </p15:guide>
      </p15:sldGuideLst>
    </p:ext>
    <p:ext uri="{2D200454-40CA-4A62-9FC3-DE9A4176ACB9}">
      <p15:notesGuideLst xmlns="" xmlns:p15="http://schemas.microsoft.com/office/powerpoint/2012/main">
        <p15:guide id="1" orient="horz" pos="3126">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livera" initials="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0000"/>
    <a:srgbClr val="0066FF"/>
    <a:srgbClr val="EBCCCC"/>
    <a:srgbClr val="F5E7E7"/>
    <a:srgbClr val="D9D9D9"/>
    <a:srgbClr val="6E6452"/>
    <a:srgbClr val="E5DBA1"/>
    <a:srgbClr val="BABA93"/>
    <a:srgbClr val="BABB93"/>
    <a:srgbClr val="DEDEA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8524" autoAdjust="0"/>
    <p:restoredTop sz="92374" autoAdjust="0"/>
  </p:normalViewPr>
  <p:slideViewPr>
    <p:cSldViewPr snapToGrid="0">
      <p:cViewPr varScale="1">
        <p:scale>
          <a:sx n="97" d="100"/>
          <a:sy n="97" d="100"/>
        </p:scale>
        <p:origin x="-114" y="-348"/>
      </p:cViewPr>
      <p:guideLst>
        <p:guide orient="horz" pos="3935"/>
        <p:guide pos="288"/>
        <p:guide pos="727"/>
        <p:guide pos="5029"/>
        <p:guide pos="43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26"/>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AC29AC-F264-4137-9B92-F28D64362BE9}" type="doc">
      <dgm:prSet loTypeId="urn:microsoft.com/office/officeart/2005/8/layout/pyramid1" loCatId="pyramid" qsTypeId="urn:microsoft.com/office/officeart/2005/8/quickstyle/3d4" qsCatId="3D" csTypeId="urn:microsoft.com/office/officeart/2005/8/colors/accent1_2" csCatId="accent1" phldr="1"/>
      <dgm:spPr/>
    </dgm:pt>
    <dgm:pt modelId="{FC6C73D1-DD9D-4A91-979C-D6825B1157FE}">
      <dgm:prSet phldrT="[Texte]"/>
      <dgm:spPr/>
      <dgm:t>
        <a:bodyPr/>
        <a:lstStyle/>
        <a:p>
          <a:r>
            <a:rPr lang="ar-TN" dirty="0"/>
            <a:t>الافصاح عن الرغبة في </a:t>
          </a:r>
          <a:r>
            <a:rPr lang="ar-TN" dirty="0" smtClean="0"/>
            <a:t>تلبية الحاجة</a:t>
          </a:r>
          <a:endParaRPr lang="fr-FR" dirty="0"/>
        </a:p>
      </dgm:t>
    </dgm:pt>
    <dgm:pt modelId="{07A88070-968E-472B-A247-E383A9BB2269}" type="parTrans" cxnId="{92DED48E-DEC5-4479-905B-0760B216DF37}">
      <dgm:prSet/>
      <dgm:spPr/>
      <dgm:t>
        <a:bodyPr/>
        <a:lstStyle/>
        <a:p>
          <a:endParaRPr lang="fr-FR"/>
        </a:p>
      </dgm:t>
    </dgm:pt>
    <dgm:pt modelId="{469AA749-2E39-4D8D-B083-E38E290ADBEE}" type="sibTrans" cxnId="{92DED48E-DEC5-4479-905B-0760B216DF37}">
      <dgm:prSet/>
      <dgm:spPr/>
      <dgm:t>
        <a:bodyPr/>
        <a:lstStyle/>
        <a:p>
          <a:endParaRPr lang="fr-FR"/>
        </a:p>
      </dgm:t>
    </dgm:pt>
    <dgm:pt modelId="{1FCE9E02-2C1F-4B13-B2E0-7994A94F5E7A}">
      <dgm:prSet phldrT="[Texte]"/>
      <dgm:spPr/>
      <dgm:t>
        <a:bodyPr/>
        <a:lstStyle/>
        <a:p>
          <a:r>
            <a:rPr lang="ar-TN" dirty="0"/>
            <a:t>ادراج الخصائص بكراس شروط</a:t>
          </a:r>
          <a:endParaRPr lang="fr-FR" dirty="0"/>
        </a:p>
      </dgm:t>
    </dgm:pt>
    <dgm:pt modelId="{1D29481D-68D6-4E84-9BE7-D08DA391E135}" type="parTrans" cxnId="{2060FE12-3533-4035-8A97-694ED91B9731}">
      <dgm:prSet/>
      <dgm:spPr/>
      <dgm:t>
        <a:bodyPr/>
        <a:lstStyle/>
        <a:p>
          <a:endParaRPr lang="fr-FR"/>
        </a:p>
      </dgm:t>
    </dgm:pt>
    <dgm:pt modelId="{937DF4B7-9CB6-43DA-AF25-8FEDA920935A}" type="sibTrans" cxnId="{2060FE12-3533-4035-8A97-694ED91B9731}">
      <dgm:prSet/>
      <dgm:spPr/>
      <dgm:t>
        <a:bodyPr/>
        <a:lstStyle/>
        <a:p>
          <a:endParaRPr lang="fr-FR"/>
        </a:p>
      </dgm:t>
    </dgm:pt>
    <dgm:pt modelId="{C7965C77-CE04-43AB-B04C-9F2A26F0B40D}">
      <dgm:prSet phldrT="[Texte]"/>
      <dgm:spPr/>
      <dgm:t>
        <a:bodyPr/>
        <a:lstStyle/>
        <a:p>
          <a:r>
            <a:rPr lang="ar-TN"/>
            <a:t>وجود سياسة وبرمجة (غاية)</a:t>
          </a:r>
          <a:endParaRPr lang="fr-FR"/>
        </a:p>
      </dgm:t>
    </dgm:pt>
    <dgm:pt modelId="{B6A894BA-9ACD-4E55-A3D8-3629EADC7170}" type="parTrans" cxnId="{6E2B5E94-9EAC-4836-AAF4-72CA6005916A}">
      <dgm:prSet/>
      <dgm:spPr/>
      <dgm:t>
        <a:bodyPr/>
        <a:lstStyle/>
        <a:p>
          <a:endParaRPr lang="fr-FR"/>
        </a:p>
      </dgm:t>
    </dgm:pt>
    <dgm:pt modelId="{20130A9E-E045-481C-9CBA-C3B21C177C37}" type="sibTrans" cxnId="{6E2B5E94-9EAC-4836-AAF4-72CA6005916A}">
      <dgm:prSet/>
      <dgm:spPr/>
      <dgm:t>
        <a:bodyPr/>
        <a:lstStyle/>
        <a:p>
          <a:endParaRPr lang="fr-FR"/>
        </a:p>
      </dgm:t>
    </dgm:pt>
    <dgm:pt modelId="{D1EFE272-AA78-4E75-84C2-BF15B4E663AA}">
      <dgm:prSet phldrT="[Texte]"/>
      <dgm:spPr/>
      <dgm:t>
        <a:bodyPr/>
        <a:lstStyle/>
        <a:p>
          <a:r>
            <a:rPr lang="ar-TN"/>
            <a:t>تلاؤم الحاجة مع الغاية</a:t>
          </a:r>
          <a:endParaRPr lang="fr-FR"/>
        </a:p>
      </dgm:t>
    </dgm:pt>
    <dgm:pt modelId="{E736E43C-2A74-4439-9291-322EA62BC097}" type="parTrans" cxnId="{B93E0A7B-D482-4794-926F-638757DB3EE5}">
      <dgm:prSet/>
      <dgm:spPr/>
      <dgm:t>
        <a:bodyPr/>
        <a:lstStyle/>
        <a:p>
          <a:endParaRPr lang="fr-FR"/>
        </a:p>
      </dgm:t>
    </dgm:pt>
    <dgm:pt modelId="{58133668-2DAB-4D30-99A9-29CE234CD7E2}" type="sibTrans" cxnId="{B93E0A7B-D482-4794-926F-638757DB3EE5}">
      <dgm:prSet/>
      <dgm:spPr/>
      <dgm:t>
        <a:bodyPr/>
        <a:lstStyle/>
        <a:p>
          <a:endParaRPr lang="fr-FR"/>
        </a:p>
      </dgm:t>
    </dgm:pt>
    <dgm:pt modelId="{40194A9E-A910-4077-A8AA-EC5EB79F18B1}">
      <dgm:prSet phldrT="[Texte]"/>
      <dgm:spPr/>
      <dgm:t>
        <a:bodyPr/>
        <a:lstStyle/>
        <a:p>
          <a:r>
            <a:rPr lang="ar-TN" dirty="0"/>
            <a:t>حسن تحديد </a:t>
          </a:r>
          <a:r>
            <a:rPr lang="ar-TN" dirty="0" smtClean="0"/>
            <a:t>الخاصيات</a:t>
          </a:r>
          <a:endParaRPr lang="fr-FR" dirty="0"/>
        </a:p>
      </dgm:t>
    </dgm:pt>
    <dgm:pt modelId="{C95B7120-1277-4284-AD6E-D246A013E06F}" type="parTrans" cxnId="{22DB54CF-52CF-428A-B76C-84DCA36F57D5}">
      <dgm:prSet/>
      <dgm:spPr/>
      <dgm:t>
        <a:bodyPr/>
        <a:lstStyle/>
        <a:p>
          <a:endParaRPr lang="fr-FR"/>
        </a:p>
      </dgm:t>
    </dgm:pt>
    <dgm:pt modelId="{7258D2EC-37D7-4AD8-8068-52F4C9FA7DA2}" type="sibTrans" cxnId="{22DB54CF-52CF-428A-B76C-84DCA36F57D5}">
      <dgm:prSet/>
      <dgm:spPr/>
      <dgm:t>
        <a:bodyPr/>
        <a:lstStyle/>
        <a:p>
          <a:endParaRPr lang="fr-FR"/>
        </a:p>
      </dgm:t>
    </dgm:pt>
    <dgm:pt modelId="{3E901829-2511-4D79-B09F-963234461F65}" type="pres">
      <dgm:prSet presAssocID="{D6AC29AC-F264-4137-9B92-F28D64362BE9}" presName="Name0" presStyleCnt="0">
        <dgm:presLayoutVars>
          <dgm:dir/>
          <dgm:animLvl val="lvl"/>
          <dgm:resizeHandles val="exact"/>
        </dgm:presLayoutVars>
      </dgm:prSet>
      <dgm:spPr/>
    </dgm:pt>
    <dgm:pt modelId="{5D23C7C1-6389-4D6E-BF72-7BF8A3894C02}" type="pres">
      <dgm:prSet presAssocID="{FC6C73D1-DD9D-4A91-979C-D6825B1157FE}" presName="Name8" presStyleCnt="0"/>
      <dgm:spPr/>
    </dgm:pt>
    <dgm:pt modelId="{748F8448-8E1B-43A1-8063-D7157798763D}" type="pres">
      <dgm:prSet presAssocID="{FC6C73D1-DD9D-4A91-979C-D6825B1157FE}" presName="level" presStyleLbl="node1" presStyleIdx="0" presStyleCnt="5">
        <dgm:presLayoutVars>
          <dgm:chMax val="1"/>
          <dgm:bulletEnabled val="1"/>
        </dgm:presLayoutVars>
      </dgm:prSet>
      <dgm:spPr/>
      <dgm:t>
        <a:bodyPr/>
        <a:lstStyle/>
        <a:p>
          <a:endParaRPr lang="fr-FR"/>
        </a:p>
      </dgm:t>
    </dgm:pt>
    <dgm:pt modelId="{B11E801A-0282-4C25-B8C3-61DF2ECF33BE}" type="pres">
      <dgm:prSet presAssocID="{FC6C73D1-DD9D-4A91-979C-D6825B1157FE}" presName="levelTx" presStyleLbl="revTx" presStyleIdx="0" presStyleCnt="0">
        <dgm:presLayoutVars>
          <dgm:chMax val="1"/>
          <dgm:bulletEnabled val="1"/>
        </dgm:presLayoutVars>
      </dgm:prSet>
      <dgm:spPr/>
      <dgm:t>
        <a:bodyPr/>
        <a:lstStyle/>
        <a:p>
          <a:endParaRPr lang="fr-FR"/>
        </a:p>
      </dgm:t>
    </dgm:pt>
    <dgm:pt modelId="{E32E5719-FF8A-4934-A994-96C8B790D987}" type="pres">
      <dgm:prSet presAssocID="{1FCE9E02-2C1F-4B13-B2E0-7994A94F5E7A}" presName="Name8" presStyleCnt="0"/>
      <dgm:spPr/>
    </dgm:pt>
    <dgm:pt modelId="{3C520B30-C061-44B3-991A-043E8C6FB858}" type="pres">
      <dgm:prSet presAssocID="{1FCE9E02-2C1F-4B13-B2E0-7994A94F5E7A}" presName="level" presStyleLbl="node1" presStyleIdx="1" presStyleCnt="5">
        <dgm:presLayoutVars>
          <dgm:chMax val="1"/>
          <dgm:bulletEnabled val="1"/>
        </dgm:presLayoutVars>
      </dgm:prSet>
      <dgm:spPr/>
      <dgm:t>
        <a:bodyPr/>
        <a:lstStyle/>
        <a:p>
          <a:endParaRPr lang="fr-FR"/>
        </a:p>
      </dgm:t>
    </dgm:pt>
    <dgm:pt modelId="{A12BEE8F-0AF4-43F9-AB37-E9380E0F3C4B}" type="pres">
      <dgm:prSet presAssocID="{1FCE9E02-2C1F-4B13-B2E0-7994A94F5E7A}" presName="levelTx" presStyleLbl="revTx" presStyleIdx="0" presStyleCnt="0">
        <dgm:presLayoutVars>
          <dgm:chMax val="1"/>
          <dgm:bulletEnabled val="1"/>
        </dgm:presLayoutVars>
      </dgm:prSet>
      <dgm:spPr/>
      <dgm:t>
        <a:bodyPr/>
        <a:lstStyle/>
        <a:p>
          <a:endParaRPr lang="fr-FR"/>
        </a:p>
      </dgm:t>
    </dgm:pt>
    <dgm:pt modelId="{715E3607-CD21-43EB-9341-34AAAD2DDB9A}" type="pres">
      <dgm:prSet presAssocID="{40194A9E-A910-4077-A8AA-EC5EB79F18B1}" presName="Name8" presStyleCnt="0"/>
      <dgm:spPr/>
    </dgm:pt>
    <dgm:pt modelId="{555746D5-A383-42DD-AA8D-657C8DBB3446}" type="pres">
      <dgm:prSet presAssocID="{40194A9E-A910-4077-A8AA-EC5EB79F18B1}" presName="level" presStyleLbl="node1" presStyleIdx="2" presStyleCnt="5">
        <dgm:presLayoutVars>
          <dgm:chMax val="1"/>
          <dgm:bulletEnabled val="1"/>
        </dgm:presLayoutVars>
      </dgm:prSet>
      <dgm:spPr/>
      <dgm:t>
        <a:bodyPr/>
        <a:lstStyle/>
        <a:p>
          <a:endParaRPr lang="fr-FR"/>
        </a:p>
      </dgm:t>
    </dgm:pt>
    <dgm:pt modelId="{FB10C69D-D882-4D58-ABDF-B8B60998C1BA}" type="pres">
      <dgm:prSet presAssocID="{40194A9E-A910-4077-A8AA-EC5EB79F18B1}" presName="levelTx" presStyleLbl="revTx" presStyleIdx="0" presStyleCnt="0">
        <dgm:presLayoutVars>
          <dgm:chMax val="1"/>
          <dgm:bulletEnabled val="1"/>
        </dgm:presLayoutVars>
      </dgm:prSet>
      <dgm:spPr/>
      <dgm:t>
        <a:bodyPr/>
        <a:lstStyle/>
        <a:p>
          <a:endParaRPr lang="fr-FR"/>
        </a:p>
      </dgm:t>
    </dgm:pt>
    <dgm:pt modelId="{E5E44DF8-8E47-4B7B-9080-D14428531D77}" type="pres">
      <dgm:prSet presAssocID="{D1EFE272-AA78-4E75-84C2-BF15B4E663AA}" presName="Name8" presStyleCnt="0"/>
      <dgm:spPr/>
    </dgm:pt>
    <dgm:pt modelId="{3B400CE8-E1F9-4478-88DF-5D82B4FFEB26}" type="pres">
      <dgm:prSet presAssocID="{D1EFE272-AA78-4E75-84C2-BF15B4E663AA}" presName="level" presStyleLbl="node1" presStyleIdx="3" presStyleCnt="5">
        <dgm:presLayoutVars>
          <dgm:chMax val="1"/>
          <dgm:bulletEnabled val="1"/>
        </dgm:presLayoutVars>
      </dgm:prSet>
      <dgm:spPr/>
      <dgm:t>
        <a:bodyPr/>
        <a:lstStyle/>
        <a:p>
          <a:endParaRPr lang="fr-FR"/>
        </a:p>
      </dgm:t>
    </dgm:pt>
    <dgm:pt modelId="{C02A07AC-0F8A-4CF9-A888-184DDECCA8BD}" type="pres">
      <dgm:prSet presAssocID="{D1EFE272-AA78-4E75-84C2-BF15B4E663AA}" presName="levelTx" presStyleLbl="revTx" presStyleIdx="0" presStyleCnt="0">
        <dgm:presLayoutVars>
          <dgm:chMax val="1"/>
          <dgm:bulletEnabled val="1"/>
        </dgm:presLayoutVars>
      </dgm:prSet>
      <dgm:spPr/>
      <dgm:t>
        <a:bodyPr/>
        <a:lstStyle/>
        <a:p>
          <a:endParaRPr lang="fr-FR"/>
        </a:p>
      </dgm:t>
    </dgm:pt>
    <dgm:pt modelId="{0300B7BF-A609-4730-8D9C-FFEB3AFF8544}" type="pres">
      <dgm:prSet presAssocID="{C7965C77-CE04-43AB-B04C-9F2A26F0B40D}" presName="Name8" presStyleCnt="0"/>
      <dgm:spPr/>
    </dgm:pt>
    <dgm:pt modelId="{3646C400-DFDB-4764-B6F0-9389281A6534}" type="pres">
      <dgm:prSet presAssocID="{C7965C77-CE04-43AB-B04C-9F2A26F0B40D}" presName="level" presStyleLbl="node1" presStyleIdx="4" presStyleCnt="5">
        <dgm:presLayoutVars>
          <dgm:chMax val="1"/>
          <dgm:bulletEnabled val="1"/>
        </dgm:presLayoutVars>
      </dgm:prSet>
      <dgm:spPr/>
      <dgm:t>
        <a:bodyPr/>
        <a:lstStyle/>
        <a:p>
          <a:endParaRPr lang="fr-FR"/>
        </a:p>
      </dgm:t>
    </dgm:pt>
    <dgm:pt modelId="{D07A072E-44ED-4AE3-83EB-222B07C896B0}" type="pres">
      <dgm:prSet presAssocID="{C7965C77-CE04-43AB-B04C-9F2A26F0B40D}" presName="levelTx" presStyleLbl="revTx" presStyleIdx="0" presStyleCnt="0">
        <dgm:presLayoutVars>
          <dgm:chMax val="1"/>
          <dgm:bulletEnabled val="1"/>
        </dgm:presLayoutVars>
      </dgm:prSet>
      <dgm:spPr/>
      <dgm:t>
        <a:bodyPr/>
        <a:lstStyle/>
        <a:p>
          <a:endParaRPr lang="fr-FR"/>
        </a:p>
      </dgm:t>
    </dgm:pt>
  </dgm:ptLst>
  <dgm:cxnLst>
    <dgm:cxn modelId="{2060FE12-3533-4035-8A97-694ED91B9731}" srcId="{D6AC29AC-F264-4137-9B92-F28D64362BE9}" destId="{1FCE9E02-2C1F-4B13-B2E0-7994A94F5E7A}" srcOrd="1" destOrd="0" parTransId="{1D29481D-68D6-4E84-9BE7-D08DA391E135}" sibTransId="{937DF4B7-9CB6-43DA-AF25-8FEDA920935A}"/>
    <dgm:cxn modelId="{414DBCCD-31F0-4BFA-8111-07F28B9678D7}" type="presOf" srcId="{1FCE9E02-2C1F-4B13-B2E0-7994A94F5E7A}" destId="{A12BEE8F-0AF4-43F9-AB37-E9380E0F3C4B}" srcOrd="1" destOrd="0" presId="urn:microsoft.com/office/officeart/2005/8/layout/pyramid1"/>
    <dgm:cxn modelId="{0C961DB8-8F3D-4E33-9564-DBF7B2277A6B}" type="presOf" srcId="{C7965C77-CE04-43AB-B04C-9F2A26F0B40D}" destId="{D07A072E-44ED-4AE3-83EB-222B07C896B0}" srcOrd="1" destOrd="0" presId="urn:microsoft.com/office/officeart/2005/8/layout/pyramid1"/>
    <dgm:cxn modelId="{71F48D1B-31ED-4110-A49A-2A2ECB35863F}" type="presOf" srcId="{D1EFE272-AA78-4E75-84C2-BF15B4E663AA}" destId="{3B400CE8-E1F9-4478-88DF-5D82B4FFEB26}" srcOrd="0" destOrd="0" presId="urn:microsoft.com/office/officeart/2005/8/layout/pyramid1"/>
    <dgm:cxn modelId="{6E2B5E94-9EAC-4836-AAF4-72CA6005916A}" srcId="{D6AC29AC-F264-4137-9B92-F28D64362BE9}" destId="{C7965C77-CE04-43AB-B04C-9F2A26F0B40D}" srcOrd="4" destOrd="0" parTransId="{B6A894BA-9ACD-4E55-A3D8-3629EADC7170}" sibTransId="{20130A9E-E045-481C-9CBA-C3B21C177C37}"/>
    <dgm:cxn modelId="{201976D2-29FE-454E-A138-65049042E7B3}" type="presOf" srcId="{40194A9E-A910-4077-A8AA-EC5EB79F18B1}" destId="{555746D5-A383-42DD-AA8D-657C8DBB3446}" srcOrd="0" destOrd="0" presId="urn:microsoft.com/office/officeart/2005/8/layout/pyramid1"/>
    <dgm:cxn modelId="{B2AE626D-A705-4B5F-97E5-FECD2BAA5475}" type="presOf" srcId="{C7965C77-CE04-43AB-B04C-9F2A26F0B40D}" destId="{3646C400-DFDB-4764-B6F0-9389281A6534}" srcOrd="0" destOrd="0" presId="urn:microsoft.com/office/officeart/2005/8/layout/pyramid1"/>
    <dgm:cxn modelId="{1F0B05DA-728B-4358-8131-6E2CDFDC5413}" type="presOf" srcId="{D1EFE272-AA78-4E75-84C2-BF15B4E663AA}" destId="{C02A07AC-0F8A-4CF9-A888-184DDECCA8BD}" srcOrd="1" destOrd="0" presId="urn:microsoft.com/office/officeart/2005/8/layout/pyramid1"/>
    <dgm:cxn modelId="{62B80988-6C11-4AE0-8F0F-81403683FAC2}" type="presOf" srcId="{40194A9E-A910-4077-A8AA-EC5EB79F18B1}" destId="{FB10C69D-D882-4D58-ABDF-B8B60998C1BA}" srcOrd="1" destOrd="0" presId="urn:microsoft.com/office/officeart/2005/8/layout/pyramid1"/>
    <dgm:cxn modelId="{F6AF084A-332D-4257-A4AE-1503F6F09A0D}" type="presOf" srcId="{1FCE9E02-2C1F-4B13-B2E0-7994A94F5E7A}" destId="{3C520B30-C061-44B3-991A-043E8C6FB858}" srcOrd="0" destOrd="0" presId="urn:microsoft.com/office/officeart/2005/8/layout/pyramid1"/>
    <dgm:cxn modelId="{92DED48E-DEC5-4479-905B-0760B216DF37}" srcId="{D6AC29AC-F264-4137-9B92-F28D64362BE9}" destId="{FC6C73D1-DD9D-4A91-979C-D6825B1157FE}" srcOrd="0" destOrd="0" parTransId="{07A88070-968E-472B-A247-E383A9BB2269}" sibTransId="{469AA749-2E39-4D8D-B083-E38E290ADBEE}"/>
    <dgm:cxn modelId="{5D04848A-E99E-4717-BE71-0B295C6D5558}" type="presOf" srcId="{D6AC29AC-F264-4137-9B92-F28D64362BE9}" destId="{3E901829-2511-4D79-B09F-963234461F65}" srcOrd="0" destOrd="0" presId="urn:microsoft.com/office/officeart/2005/8/layout/pyramid1"/>
    <dgm:cxn modelId="{DE04C3EA-0675-4973-87C8-E59CC218A568}" type="presOf" srcId="{FC6C73D1-DD9D-4A91-979C-D6825B1157FE}" destId="{748F8448-8E1B-43A1-8063-D7157798763D}" srcOrd="0" destOrd="0" presId="urn:microsoft.com/office/officeart/2005/8/layout/pyramid1"/>
    <dgm:cxn modelId="{D0F635C1-AE04-4B64-AF5C-02990A0A050D}" type="presOf" srcId="{FC6C73D1-DD9D-4A91-979C-D6825B1157FE}" destId="{B11E801A-0282-4C25-B8C3-61DF2ECF33BE}" srcOrd="1" destOrd="0" presId="urn:microsoft.com/office/officeart/2005/8/layout/pyramid1"/>
    <dgm:cxn modelId="{B93E0A7B-D482-4794-926F-638757DB3EE5}" srcId="{D6AC29AC-F264-4137-9B92-F28D64362BE9}" destId="{D1EFE272-AA78-4E75-84C2-BF15B4E663AA}" srcOrd="3" destOrd="0" parTransId="{E736E43C-2A74-4439-9291-322EA62BC097}" sibTransId="{58133668-2DAB-4D30-99A9-29CE234CD7E2}"/>
    <dgm:cxn modelId="{22DB54CF-52CF-428A-B76C-84DCA36F57D5}" srcId="{D6AC29AC-F264-4137-9B92-F28D64362BE9}" destId="{40194A9E-A910-4077-A8AA-EC5EB79F18B1}" srcOrd="2" destOrd="0" parTransId="{C95B7120-1277-4284-AD6E-D246A013E06F}" sibTransId="{7258D2EC-37D7-4AD8-8068-52F4C9FA7DA2}"/>
    <dgm:cxn modelId="{9C6F2A42-AFA6-40B1-AD47-522F48383F0F}" type="presParOf" srcId="{3E901829-2511-4D79-B09F-963234461F65}" destId="{5D23C7C1-6389-4D6E-BF72-7BF8A3894C02}" srcOrd="0" destOrd="0" presId="urn:microsoft.com/office/officeart/2005/8/layout/pyramid1"/>
    <dgm:cxn modelId="{3357BE1B-10CB-4846-B04A-10909B03C9D7}" type="presParOf" srcId="{5D23C7C1-6389-4D6E-BF72-7BF8A3894C02}" destId="{748F8448-8E1B-43A1-8063-D7157798763D}" srcOrd="0" destOrd="0" presId="urn:microsoft.com/office/officeart/2005/8/layout/pyramid1"/>
    <dgm:cxn modelId="{2A28252C-16C6-4F21-BB43-FFD250B555B0}" type="presParOf" srcId="{5D23C7C1-6389-4D6E-BF72-7BF8A3894C02}" destId="{B11E801A-0282-4C25-B8C3-61DF2ECF33BE}" srcOrd="1" destOrd="0" presId="urn:microsoft.com/office/officeart/2005/8/layout/pyramid1"/>
    <dgm:cxn modelId="{02ADB5F5-4852-4CCB-AE1C-DBA5FA5BD4C6}" type="presParOf" srcId="{3E901829-2511-4D79-B09F-963234461F65}" destId="{E32E5719-FF8A-4934-A994-96C8B790D987}" srcOrd="1" destOrd="0" presId="urn:microsoft.com/office/officeart/2005/8/layout/pyramid1"/>
    <dgm:cxn modelId="{8F9452C9-E18E-43F2-AA10-C0EBAE225A14}" type="presParOf" srcId="{E32E5719-FF8A-4934-A994-96C8B790D987}" destId="{3C520B30-C061-44B3-991A-043E8C6FB858}" srcOrd="0" destOrd="0" presId="urn:microsoft.com/office/officeart/2005/8/layout/pyramid1"/>
    <dgm:cxn modelId="{66F33B10-8087-4BDA-8ED9-7C4BFAC4EF99}" type="presParOf" srcId="{E32E5719-FF8A-4934-A994-96C8B790D987}" destId="{A12BEE8F-0AF4-43F9-AB37-E9380E0F3C4B}" srcOrd="1" destOrd="0" presId="urn:microsoft.com/office/officeart/2005/8/layout/pyramid1"/>
    <dgm:cxn modelId="{7E592684-9A41-4FF7-9280-56BD40908D9C}" type="presParOf" srcId="{3E901829-2511-4D79-B09F-963234461F65}" destId="{715E3607-CD21-43EB-9341-34AAAD2DDB9A}" srcOrd="2" destOrd="0" presId="urn:microsoft.com/office/officeart/2005/8/layout/pyramid1"/>
    <dgm:cxn modelId="{4127E429-20E3-4BAF-A1AB-4496A0B089BF}" type="presParOf" srcId="{715E3607-CD21-43EB-9341-34AAAD2DDB9A}" destId="{555746D5-A383-42DD-AA8D-657C8DBB3446}" srcOrd="0" destOrd="0" presId="urn:microsoft.com/office/officeart/2005/8/layout/pyramid1"/>
    <dgm:cxn modelId="{879DFB8D-B853-4AED-8711-B0F58ACD0A6E}" type="presParOf" srcId="{715E3607-CD21-43EB-9341-34AAAD2DDB9A}" destId="{FB10C69D-D882-4D58-ABDF-B8B60998C1BA}" srcOrd="1" destOrd="0" presId="urn:microsoft.com/office/officeart/2005/8/layout/pyramid1"/>
    <dgm:cxn modelId="{0789F46B-0315-4330-BCE2-D6C6CC8FD901}" type="presParOf" srcId="{3E901829-2511-4D79-B09F-963234461F65}" destId="{E5E44DF8-8E47-4B7B-9080-D14428531D77}" srcOrd="3" destOrd="0" presId="urn:microsoft.com/office/officeart/2005/8/layout/pyramid1"/>
    <dgm:cxn modelId="{C0BF418F-4860-4D5D-8CFE-7FD237C04812}" type="presParOf" srcId="{E5E44DF8-8E47-4B7B-9080-D14428531D77}" destId="{3B400CE8-E1F9-4478-88DF-5D82B4FFEB26}" srcOrd="0" destOrd="0" presId="urn:microsoft.com/office/officeart/2005/8/layout/pyramid1"/>
    <dgm:cxn modelId="{2992BF97-52B9-4A4D-84AB-D36E1A9ECFEC}" type="presParOf" srcId="{E5E44DF8-8E47-4B7B-9080-D14428531D77}" destId="{C02A07AC-0F8A-4CF9-A888-184DDECCA8BD}" srcOrd="1" destOrd="0" presId="urn:microsoft.com/office/officeart/2005/8/layout/pyramid1"/>
    <dgm:cxn modelId="{D4D07904-8550-43D0-91E2-E4FC8A4AF3D5}" type="presParOf" srcId="{3E901829-2511-4D79-B09F-963234461F65}" destId="{0300B7BF-A609-4730-8D9C-FFEB3AFF8544}" srcOrd="4" destOrd="0" presId="urn:microsoft.com/office/officeart/2005/8/layout/pyramid1"/>
    <dgm:cxn modelId="{0465370A-63FC-4905-9EBF-04CBF43B0B94}" type="presParOf" srcId="{0300B7BF-A609-4730-8D9C-FFEB3AFF8544}" destId="{3646C400-DFDB-4764-B6F0-9389281A6534}" srcOrd="0" destOrd="0" presId="urn:microsoft.com/office/officeart/2005/8/layout/pyramid1"/>
    <dgm:cxn modelId="{1A16B637-CA08-49F3-87BE-C2275D6326AB}" type="presParOf" srcId="{0300B7BF-A609-4730-8D9C-FFEB3AFF8544}" destId="{D07A072E-44ED-4AE3-83EB-222B07C896B0}" srcOrd="1" destOrd="0" presId="urn:microsoft.com/office/officeart/2005/8/layout/pyramid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66563" name="Rectangle 3"/>
          <p:cNvSpPr>
            <a:spLocks noGrp="1" noChangeArrowheads="1"/>
          </p:cNvSpPr>
          <p:nvPr>
            <p:ph type="dt" sz="quarter" idx="1"/>
          </p:nvPr>
        </p:nvSpPr>
        <p:spPr bwMode="auto">
          <a:xfrm>
            <a:off x="3779838"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endParaRPr lang="de-DE"/>
          </a:p>
        </p:txBody>
      </p:sp>
      <p:sp>
        <p:nvSpPr>
          <p:cNvPr id="66564" name="Rectangle 4"/>
          <p:cNvSpPr>
            <a:spLocks noGrp="1" noChangeArrowheads="1"/>
          </p:cNvSpPr>
          <p:nvPr>
            <p:ph type="ftr" sz="quarter" idx="2"/>
          </p:nvPr>
        </p:nvSpPr>
        <p:spPr bwMode="auto">
          <a:xfrm>
            <a:off x="0"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66565" name="Rectangle 5"/>
          <p:cNvSpPr>
            <a:spLocks noGrp="1" noChangeArrowheads="1"/>
          </p:cNvSpPr>
          <p:nvPr>
            <p:ph type="sldNum" sz="quarter" idx="3"/>
          </p:nvPr>
        </p:nvSpPr>
        <p:spPr bwMode="auto">
          <a:xfrm>
            <a:off x="3779838"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fld id="{4BA0B39B-7E10-4769-98DC-952E665702BE}" type="slidenum">
              <a:rPr lang="de-DE"/>
              <a:pPr>
                <a:defRPr/>
              </a:pPr>
              <a:t>‹N°›</a:t>
            </a:fld>
            <a:endParaRPr lang="de-DE"/>
          </a:p>
        </p:txBody>
      </p:sp>
    </p:spTree>
    <p:extLst>
      <p:ext uri="{BB962C8B-B14F-4D97-AF65-F5344CB8AC3E}">
        <p14:creationId xmlns="" xmlns:p14="http://schemas.microsoft.com/office/powerpoint/2010/main" val="567908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8195" name="Rectangle 3"/>
          <p:cNvSpPr>
            <a:spLocks noGrp="1" noChangeArrowheads="1"/>
          </p:cNvSpPr>
          <p:nvPr>
            <p:ph type="dt" idx="1"/>
          </p:nvPr>
        </p:nvSpPr>
        <p:spPr bwMode="auto">
          <a:xfrm>
            <a:off x="3779838"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endParaRPr lang="de-DE"/>
          </a:p>
        </p:txBody>
      </p:sp>
      <p:sp>
        <p:nvSpPr>
          <p:cNvPr id="78852"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1088" cy="4467225"/>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noProof="0" dirty="0" smtClean="0"/>
              <a:t>Klicken Sie, um die Formate des Vorlagentextes zu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p:txBody>
      </p:sp>
      <p:sp>
        <p:nvSpPr>
          <p:cNvPr id="8198" name="Rectangle 6"/>
          <p:cNvSpPr>
            <a:spLocks noGrp="1" noChangeArrowheads="1"/>
          </p:cNvSpPr>
          <p:nvPr>
            <p:ph type="ftr" sz="quarter" idx="4"/>
          </p:nvPr>
        </p:nvSpPr>
        <p:spPr bwMode="auto">
          <a:xfrm>
            <a:off x="0"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8199" name="Rectangle 7"/>
          <p:cNvSpPr>
            <a:spLocks noGrp="1" noChangeArrowheads="1"/>
          </p:cNvSpPr>
          <p:nvPr>
            <p:ph type="sldNum" sz="quarter" idx="5"/>
          </p:nvPr>
        </p:nvSpPr>
        <p:spPr bwMode="auto">
          <a:xfrm>
            <a:off x="3779838"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fld id="{3CEADE31-FC40-4829-BA8C-911B9EA5288B}" type="slidenum">
              <a:rPr lang="de-DE"/>
              <a:pPr>
                <a:defRPr/>
              </a:pPr>
              <a:t>‹N°›</a:t>
            </a:fld>
            <a:endParaRPr lang="de-DE"/>
          </a:p>
        </p:txBody>
      </p:sp>
    </p:spTree>
    <p:extLst>
      <p:ext uri="{BB962C8B-B14F-4D97-AF65-F5344CB8AC3E}">
        <p14:creationId xmlns="" xmlns:p14="http://schemas.microsoft.com/office/powerpoint/2010/main" val="25836417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p>
            <a:fld id="{8B612A5E-893A-45F9-84D1-F6E4B1C25A7C}" type="slidenum">
              <a:rPr lang="en-GB" smtClean="0"/>
              <a:pPr/>
              <a:t>1</a:t>
            </a:fld>
            <a:endParaRPr lang="en-GB"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latin typeface="Times New Roman" pitchFamily="18" charset="0"/>
            </a:endParaRPr>
          </a:p>
        </p:txBody>
      </p:sp>
    </p:spTree>
    <p:extLst>
      <p:ext uri="{BB962C8B-B14F-4D97-AF65-F5344CB8AC3E}">
        <p14:creationId xmlns="" xmlns:p14="http://schemas.microsoft.com/office/powerpoint/2010/main" val="1118570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779981" y="9431258"/>
            <a:ext cx="2889107" cy="495379"/>
          </a:xfrm>
          <a:prstGeom prst="rect">
            <a:avLst/>
          </a:prstGeom>
          <a:noFill/>
          <a:ln w="9525">
            <a:noFill/>
            <a:round/>
            <a:headEnd/>
            <a:tailEnd/>
          </a:ln>
        </p:spPr>
        <p:txBody>
          <a:bodyPr lIns="90000" tIns="46800" rIns="90000" bIns="46800" anchor="b"/>
          <a:lstStyle/>
          <a:p>
            <a:pPr algn="r" hangingPunct="0">
              <a:buClr>
                <a:srgbClr val="000000"/>
              </a:buClr>
              <a:buSzPct val="45000"/>
              <a:buFont typeface="Wingdings" pitchFamily="2" charset="2"/>
              <a:buNone/>
              <a:tabLst>
                <a:tab pos="723900" algn="l"/>
                <a:tab pos="1447800" algn="l"/>
                <a:tab pos="2171700" algn="l"/>
                <a:tab pos="2895600" algn="l"/>
              </a:tabLst>
            </a:pPr>
            <a:fld id="{ECDF9746-FBFD-4E67-9059-950D4EF6F60F}" type="slidenum">
              <a:rPr lang="en-GB" sz="1200">
                <a:solidFill>
                  <a:srgbClr val="000000"/>
                </a:solidFill>
                <a:latin typeface="Times New Roman" pitchFamily="18" charset="0"/>
              </a:rPr>
              <a:pPr algn="r" hangingPunct="0">
                <a:buClr>
                  <a:srgbClr val="000000"/>
                </a:buClr>
                <a:buSzPct val="45000"/>
                <a:buFont typeface="Wingdings" pitchFamily="2" charset="2"/>
                <a:buNone/>
                <a:tabLst>
                  <a:tab pos="723900" algn="l"/>
                  <a:tab pos="1447800" algn="l"/>
                  <a:tab pos="2171700" algn="l"/>
                  <a:tab pos="2895600" algn="l"/>
                </a:tabLst>
              </a:pPr>
              <a:t>25</a:t>
            </a:fld>
            <a:endParaRPr lang="en-GB" sz="1200">
              <a:solidFill>
                <a:srgbClr val="000000"/>
              </a:solidFill>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889316" y="4717217"/>
            <a:ext cx="4890457" cy="4463175"/>
          </a:xfrm>
          <a:noFill/>
          <a:ln/>
        </p:spPr>
        <p:txBody>
          <a:bodyPr/>
          <a:lstStyle/>
          <a:p>
            <a:pPr eaLnBrk="1" hangingPunct="1"/>
            <a:endParaRPr lang="en-US" smtClean="0">
              <a:latin typeface="Times New Roman" pitchFamily="18" charset="0"/>
            </a:endParaRPr>
          </a:p>
        </p:txBody>
      </p:sp>
    </p:spTree>
    <p:extLst>
      <p:ext uri="{BB962C8B-B14F-4D97-AF65-F5344CB8AC3E}">
        <p14:creationId xmlns="" xmlns:p14="http://schemas.microsoft.com/office/powerpoint/2010/main" val="3633176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smtClean="0"/>
              <a:t>Click to edit Master title style</a:t>
            </a:r>
            <a:endParaRPr lang="de-DE" noProof="0" dirty="0"/>
          </a:p>
        </p:txBody>
      </p:sp>
      <p:sp>
        <p:nvSpPr>
          <p:cNvPr id="5" name="Inhaltsplatzhalter 2"/>
          <p:cNvSpPr>
            <a:spLocks noGrp="1"/>
          </p:cNvSpPr>
          <p:nvPr>
            <p:ph idx="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4" name="Fußzeilenplatzhalter 2"/>
          <p:cNvSpPr>
            <a:spLocks noGrp="1"/>
          </p:cNvSpPr>
          <p:nvPr>
            <p:ph type="ftr" sz="quarter" idx="10"/>
          </p:nvPr>
        </p:nvSpPr>
        <p:spPr/>
        <p:txBody>
          <a:bodyPr/>
          <a:lstStyle>
            <a:lvl1pPr>
              <a:defRPr/>
            </a:lvl1pPr>
          </a:lstStyle>
          <a:p>
            <a:pPr>
              <a:defRPr/>
            </a:pPr>
            <a:r>
              <a:rPr lang="en-GB"/>
              <a:t>Type presentation title here</a:t>
            </a:r>
          </a:p>
        </p:txBody>
      </p:sp>
      <p:sp>
        <p:nvSpPr>
          <p:cNvPr id="6" name="Datumsplatzhalter 3"/>
          <p:cNvSpPr>
            <a:spLocks noGrp="1"/>
          </p:cNvSpPr>
          <p:nvPr>
            <p:ph type="dt" sz="half" idx="11"/>
          </p:nvPr>
        </p:nvSpPr>
        <p:spPr/>
        <p:txBody>
          <a:bodyPr/>
          <a:lstStyle>
            <a:lvl1pPr>
              <a:defRPr/>
            </a:lvl1pPr>
          </a:lstStyle>
          <a:p>
            <a:pPr>
              <a:defRPr/>
            </a:pPr>
            <a:fld id="{8A6795DA-3D14-446D-B966-956C41E490EB}" type="datetime1">
              <a:rPr lang="en-GB"/>
              <a:pPr>
                <a:defRPr/>
              </a:pPr>
              <a:t>31/08/2017</a:t>
            </a:fld>
            <a:endParaRPr lang="de-D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r>
              <a:rPr lang="en-US" dirty="0" smtClean="0"/>
              <a:t>Participatory Development Programme in Urban Areas</a:t>
            </a:r>
            <a:endParaRPr lang="en-GB" dirty="0"/>
          </a:p>
        </p:txBody>
      </p:sp>
      <p:sp>
        <p:nvSpPr>
          <p:cNvPr id="4" name="Datumsplatzhalter 3"/>
          <p:cNvSpPr>
            <a:spLocks noGrp="1"/>
          </p:cNvSpPr>
          <p:nvPr>
            <p:ph type="dt" sz="half" idx="11"/>
          </p:nvPr>
        </p:nvSpPr>
        <p:spPr/>
        <p:txBody>
          <a:bodyPr/>
          <a:lstStyle/>
          <a:p>
            <a:fld id="{7C541D65-953F-4274-8DCB-57F0753F4915}" type="datetime1">
              <a:rPr lang="en-GB" smtClean="0"/>
              <a:pPr/>
              <a:t>31/08/2017</a:t>
            </a:fld>
            <a:endParaRPr lang="de-DE"/>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 xmlns:p14="http://schemas.microsoft.com/office/powerpoint/2010/main" val="2525687646"/>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r>
              <a:rPr lang="en-US" smtClean="0"/>
              <a:t>Participatory Development Programme in Urban Areas</a:t>
            </a:r>
            <a:endParaRPr lang="en-GB" dirty="0"/>
          </a:p>
        </p:txBody>
      </p:sp>
      <p:sp>
        <p:nvSpPr>
          <p:cNvPr id="4" name="Datumsplatzhalter 3"/>
          <p:cNvSpPr>
            <a:spLocks noGrp="1"/>
          </p:cNvSpPr>
          <p:nvPr>
            <p:ph type="dt" sz="half" idx="11"/>
          </p:nvPr>
        </p:nvSpPr>
        <p:spPr/>
        <p:txBody>
          <a:bodyPr/>
          <a:lstStyle/>
          <a:p>
            <a:fld id="{EF072518-344C-498F-9D0B-CE43B4524EED}" type="datetime1">
              <a:rPr lang="en-GB" smtClean="0"/>
              <a:pPr/>
              <a:t>31/08/2017</a:t>
            </a:fld>
            <a:endParaRPr lang="de-DE"/>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 xmlns:p14="http://schemas.microsoft.com/office/powerpoint/2010/main" val="2218625392"/>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subhead, bulletpoints, imag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GB" noProof="0" dirty="0" smtClean="0"/>
              <a:t>Click here to add title</a:t>
            </a:r>
            <a:endParaRPr lang="en-GB" noProof="0" dirty="0"/>
          </a:p>
        </p:txBody>
      </p:sp>
      <p:sp>
        <p:nvSpPr>
          <p:cNvPr id="3" name="Fußzeilenplatzhalter 2"/>
          <p:cNvSpPr>
            <a:spLocks noGrp="1"/>
          </p:cNvSpPr>
          <p:nvPr>
            <p:ph type="ftr" sz="quarter" idx="10"/>
          </p:nvPr>
        </p:nvSpPr>
        <p:spPr/>
        <p:txBody>
          <a:bodyPr/>
          <a:lstStyle/>
          <a:p>
            <a:r>
              <a:rPr lang="en-US" smtClean="0"/>
              <a:t>Participatory Development Programme in Urban Areas</a:t>
            </a:r>
            <a:endParaRPr lang="en-GB" dirty="0"/>
          </a:p>
        </p:txBody>
      </p:sp>
      <p:sp>
        <p:nvSpPr>
          <p:cNvPr id="4" name="Datumsplatzhalter 3"/>
          <p:cNvSpPr>
            <a:spLocks noGrp="1"/>
          </p:cNvSpPr>
          <p:nvPr>
            <p:ph type="dt" sz="half" idx="11"/>
          </p:nvPr>
        </p:nvSpPr>
        <p:spPr/>
        <p:txBody>
          <a:bodyPr/>
          <a:lstStyle/>
          <a:p>
            <a:fld id="{33692138-15CE-4064-A303-B7E37FE56C8B}" type="datetime1">
              <a:rPr lang="en-GB" smtClean="0"/>
              <a:pPr/>
              <a:t>31/08/2017</a:t>
            </a:fld>
            <a:endParaRPr lang="de-DE"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to add image</a:t>
            </a:r>
          </a:p>
        </p:txBody>
      </p:sp>
    </p:spTree>
    <p:extLst>
      <p:ext uri="{BB962C8B-B14F-4D97-AF65-F5344CB8AC3E}">
        <p14:creationId xmlns="" xmlns:p14="http://schemas.microsoft.com/office/powerpoint/2010/main" val="2402000198"/>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g imag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r>
              <a:rPr lang="en-US" smtClean="0"/>
              <a:t>Participatory Development Programme in Urban Areas</a:t>
            </a:r>
            <a:endParaRPr lang="en-GB" dirty="0"/>
          </a:p>
        </p:txBody>
      </p:sp>
      <p:sp>
        <p:nvSpPr>
          <p:cNvPr id="4" name="Datumsplatzhalter 3"/>
          <p:cNvSpPr>
            <a:spLocks noGrp="1"/>
          </p:cNvSpPr>
          <p:nvPr>
            <p:ph type="dt" sz="half" idx="11"/>
          </p:nvPr>
        </p:nvSpPr>
        <p:spPr/>
        <p:txBody>
          <a:bodyPr/>
          <a:lstStyle/>
          <a:p>
            <a:fld id="{6FF0841B-BCA3-48D7-A6BC-6C1793194F15}" type="datetime1">
              <a:rPr lang="en-GB" smtClean="0"/>
              <a:pPr/>
              <a:t>31/08/2017</a:t>
            </a:fld>
            <a:endParaRPr lang="de-DE"/>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to add image</a:t>
            </a:r>
          </a:p>
        </p:txBody>
      </p:sp>
    </p:spTree>
    <p:extLst>
      <p:ext uri="{BB962C8B-B14F-4D97-AF65-F5344CB8AC3E}">
        <p14:creationId xmlns="" xmlns:p14="http://schemas.microsoft.com/office/powerpoint/2010/main" val="2541449173"/>
      </p:ext>
    </p:extLst>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2 columns,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r>
              <a:rPr lang="en-US" smtClean="0"/>
              <a:t>Participatory Development Programme in Urban Areas</a:t>
            </a:r>
            <a:endParaRPr lang="de-DE"/>
          </a:p>
        </p:txBody>
      </p:sp>
      <p:sp>
        <p:nvSpPr>
          <p:cNvPr id="4" name="Datumsplatzhalter 3"/>
          <p:cNvSpPr>
            <a:spLocks noGrp="1"/>
          </p:cNvSpPr>
          <p:nvPr>
            <p:ph type="dt" sz="half" idx="11"/>
          </p:nvPr>
        </p:nvSpPr>
        <p:spPr/>
        <p:txBody>
          <a:bodyPr/>
          <a:lstStyle/>
          <a:p>
            <a:fld id="{9AE986A5-7D0F-4CC9-AC84-57031870D886}" type="datetime1">
              <a:rPr lang="en-GB" smtClean="0"/>
              <a:pPr/>
              <a:t>31/08/2017</a:t>
            </a:fld>
            <a:endParaRPr lang="de-DE"/>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 xmlns:p14="http://schemas.microsoft.com/office/powerpoint/2010/main" val="2285023232"/>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2 columns,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r>
              <a:rPr lang="en-US" smtClean="0"/>
              <a:t>Participatory Development Programme in Urban Areas</a:t>
            </a:r>
            <a:endParaRPr lang="en-GB" dirty="0"/>
          </a:p>
        </p:txBody>
      </p:sp>
      <p:sp>
        <p:nvSpPr>
          <p:cNvPr id="4" name="Datumsplatzhalter 3"/>
          <p:cNvSpPr>
            <a:spLocks noGrp="1"/>
          </p:cNvSpPr>
          <p:nvPr>
            <p:ph type="dt" sz="half" idx="11"/>
          </p:nvPr>
        </p:nvSpPr>
        <p:spPr/>
        <p:txBody>
          <a:bodyPr/>
          <a:lstStyle/>
          <a:p>
            <a:fld id="{5FD725A6-E0E1-4B5E-BEA0-F08244D6DF43}" type="datetime1">
              <a:rPr lang="en-GB" smtClean="0"/>
              <a:pPr/>
              <a:t>31/08/2017</a:t>
            </a:fld>
            <a:endParaRPr lang="de-DE"/>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 xmlns:p14="http://schemas.microsoft.com/office/powerpoint/2010/main" val="804825170"/>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11"/>
          </p:nvPr>
        </p:nvSpPr>
        <p:spPr/>
        <p:txBody>
          <a:bodyPr/>
          <a:lstStyle/>
          <a:p>
            <a:pPr>
              <a:defRPr/>
            </a:pPr>
            <a:r>
              <a:rPr lang="en-GB" smtClean="0"/>
              <a:t>Type presentation title here</a:t>
            </a:r>
            <a:endParaRPr lang="en-GB"/>
          </a:p>
        </p:txBody>
      </p:sp>
      <p:sp>
        <p:nvSpPr>
          <p:cNvPr id="6" name="Espace réservé du numéro de diapositive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3167314042"/>
      </p:ext>
    </p:extLst>
  </p:cSld>
  <p:clrMapOvr>
    <a:masterClrMapping/>
  </p:clrMapOvr>
  <p:hf sldNum="0" hdr="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11"/>
          </p:nvPr>
        </p:nvSpPr>
        <p:spPr/>
        <p:txBody>
          <a:bodyPr/>
          <a:lstStyle/>
          <a:p>
            <a:pPr>
              <a:defRPr/>
            </a:pPr>
            <a:r>
              <a:rPr lang="en-GB" smtClean="0"/>
              <a:t>Type presentation title here</a:t>
            </a:r>
            <a:endParaRPr lang="en-GB"/>
          </a:p>
        </p:txBody>
      </p:sp>
      <p:sp>
        <p:nvSpPr>
          <p:cNvPr id="6" name="Espace réservé du numéro de diapositive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3717285402"/>
      </p:ext>
    </p:extLst>
  </p:cSld>
  <p:clrMapOvr>
    <a:masterClrMapping/>
  </p:clrMapOvr>
  <p:hf sldNum="0" hdr="0"/>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11"/>
          </p:nvPr>
        </p:nvSpPr>
        <p:spPr/>
        <p:txBody>
          <a:bodyPr/>
          <a:lstStyle/>
          <a:p>
            <a:pPr>
              <a:defRPr/>
            </a:pPr>
            <a:r>
              <a:rPr lang="en-GB" smtClean="0"/>
              <a:t>Type presentation title here</a:t>
            </a:r>
            <a:endParaRPr lang="en-GB"/>
          </a:p>
        </p:txBody>
      </p:sp>
      <p:sp>
        <p:nvSpPr>
          <p:cNvPr id="6" name="Espace réservé du numéro de diapositive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1313767235"/>
      </p:ext>
    </p:extLst>
  </p:cSld>
  <p:clrMapOvr>
    <a:masterClrMapping/>
  </p:clrMapOvr>
  <p:hf sldNum="0" hdr="0"/>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6" name="Espace réservé du pied de page 5"/>
          <p:cNvSpPr>
            <a:spLocks noGrp="1"/>
          </p:cNvSpPr>
          <p:nvPr>
            <p:ph type="ftr" sz="quarter" idx="11"/>
          </p:nvPr>
        </p:nvSpPr>
        <p:spPr/>
        <p:txBody>
          <a:bodyPr/>
          <a:lstStyle/>
          <a:p>
            <a:pPr>
              <a:defRPr/>
            </a:pPr>
            <a:r>
              <a:rPr lang="en-GB" smtClean="0"/>
              <a:t>Type presentation title here</a:t>
            </a:r>
            <a:endParaRPr lang="en-GB"/>
          </a:p>
        </p:txBody>
      </p:sp>
      <p:sp>
        <p:nvSpPr>
          <p:cNvPr id="7" name="Espace réservé du numéro de diapositive 6"/>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523390346"/>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smtClean="0"/>
              <a:t>Click to edit Master title style</a:t>
            </a:r>
            <a:endParaRPr lang="de-DE" noProof="0" dirty="0"/>
          </a:p>
        </p:txBody>
      </p:sp>
      <p:sp>
        <p:nvSpPr>
          <p:cNvPr id="7" name="Inhaltsplatzhalter 2"/>
          <p:cNvSpPr>
            <a:spLocks noGrp="1"/>
          </p:cNvSpPr>
          <p:nvPr>
            <p:ph idx="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4" name="Fußzeilenplatzhalter 2"/>
          <p:cNvSpPr>
            <a:spLocks noGrp="1"/>
          </p:cNvSpPr>
          <p:nvPr>
            <p:ph type="ftr" sz="quarter" idx="10"/>
          </p:nvPr>
        </p:nvSpPr>
        <p:spPr/>
        <p:txBody>
          <a:bodyPr/>
          <a:lstStyle>
            <a:lvl1pPr>
              <a:defRPr/>
            </a:lvl1pPr>
          </a:lstStyle>
          <a:p>
            <a:pPr>
              <a:defRPr/>
            </a:pPr>
            <a:r>
              <a:rPr lang="en-GB"/>
              <a:t>Type presentation title here</a:t>
            </a:r>
          </a:p>
        </p:txBody>
      </p:sp>
      <p:sp>
        <p:nvSpPr>
          <p:cNvPr id="5" name="Datumsplatzhalter 3"/>
          <p:cNvSpPr>
            <a:spLocks noGrp="1"/>
          </p:cNvSpPr>
          <p:nvPr>
            <p:ph type="dt" sz="half" idx="11"/>
          </p:nvPr>
        </p:nvSpPr>
        <p:spPr/>
        <p:txBody>
          <a:bodyPr/>
          <a:lstStyle>
            <a:lvl1pPr>
              <a:defRPr/>
            </a:lvl1pPr>
          </a:lstStyle>
          <a:p>
            <a:pPr>
              <a:defRPr/>
            </a:pPr>
            <a:fld id="{217C33EC-7359-432C-BE29-8336184B9946}" type="datetime1">
              <a:rPr lang="en-GB"/>
              <a:pPr>
                <a:defRPr/>
              </a:pPr>
              <a:t>31/08/2017</a:t>
            </a:fld>
            <a:endParaRPr lang="de-DE"/>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8" name="Espace réservé du pied de page 7"/>
          <p:cNvSpPr>
            <a:spLocks noGrp="1"/>
          </p:cNvSpPr>
          <p:nvPr>
            <p:ph type="ftr" sz="quarter" idx="11"/>
          </p:nvPr>
        </p:nvSpPr>
        <p:spPr/>
        <p:txBody>
          <a:bodyPr/>
          <a:lstStyle/>
          <a:p>
            <a:pPr>
              <a:defRPr/>
            </a:pPr>
            <a:r>
              <a:rPr lang="en-GB" smtClean="0"/>
              <a:t>Type presentation title here</a:t>
            </a:r>
            <a:endParaRPr lang="en-GB"/>
          </a:p>
        </p:txBody>
      </p:sp>
      <p:sp>
        <p:nvSpPr>
          <p:cNvPr id="9" name="Espace réservé du numéro de diapositive 8"/>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3641225098"/>
      </p:ext>
    </p:extLst>
  </p:cSld>
  <p:clrMapOvr>
    <a:masterClrMapping/>
  </p:clrMapOvr>
  <p:hf sldNum="0" hdr="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4" name="Espace réservé du pied de page 3"/>
          <p:cNvSpPr>
            <a:spLocks noGrp="1"/>
          </p:cNvSpPr>
          <p:nvPr>
            <p:ph type="ftr" sz="quarter" idx="11"/>
          </p:nvPr>
        </p:nvSpPr>
        <p:spPr/>
        <p:txBody>
          <a:bodyPr/>
          <a:lstStyle/>
          <a:p>
            <a:pPr>
              <a:defRPr/>
            </a:pPr>
            <a:r>
              <a:rPr lang="en-GB" smtClean="0"/>
              <a:t>Type presentation title here</a:t>
            </a:r>
            <a:endParaRPr lang="en-GB"/>
          </a:p>
        </p:txBody>
      </p:sp>
      <p:sp>
        <p:nvSpPr>
          <p:cNvPr id="5" name="Espace réservé du numéro de diapositive 4"/>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2351550328"/>
      </p:ext>
    </p:extLst>
  </p:cSld>
  <p:clrMapOvr>
    <a:masterClrMapping/>
  </p:clrMapOvr>
  <p:hf sldNum="0" hdr="0"/>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3" name="Espace réservé du pied de page 2"/>
          <p:cNvSpPr>
            <a:spLocks noGrp="1"/>
          </p:cNvSpPr>
          <p:nvPr>
            <p:ph type="ftr" sz="quarter" idx="11"/>
          </p:nvPr>
        </p:nvSpPr>
        <p:spPr/>
        <p:txBody>
          <a:bodyPr/>
          <a:lstStyle/>
          <a:p>
            <a:pPr>
              <a:defRPr/>
            </a:pPr>
            <a:r>
              <a:rPr lang="en-GB" smtClean="0"/>
              <a:t>Type presentation title here</a:t>
            </a:r>
            <a:endParaRPr lang="en-GB"/>
          </a:p>
        </p:txBody>
      </p:sp>
      <p:sp>
        <p:nvSpPr>
          <p:cNvPr id="4" name="Espace réservé du numéro de diapositive 3"/>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1955694551"/>
      </p:ext>
    </p:extLst>
  </p:cSld>
  <p:clrMapOvr>
    <a:masterClrMapping/>
  </p:clrMapOvr>
  <p:hf sldNum="0" hdr="0"/>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smtClean="0"/>
              <a:t>Modifiez le style du titre</a:t>
            </a:r>
            <a:endParaRPr lang="fr-F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6" name="Espace réservé du pied de page 5"/>
          <p:cNvSpPr>
            <a:spLocks noGrp="1"/>
          </p:cNvSpPr>
          <p:nvPr>
            <p:ph type="ftr" sz="quarter" idx="11"/>
          </p:nvPr>
        </p:nvSpPr>
        <p:spPr/>
        <p:txBody>
          <a:bodyPr/>
          <a:lstStyle/>
          <a:p>
            <a:pPr>
              <a:defRPr/>
            </a:pPr>
            <a:r>
              <a:rPr lang="en-GB" smtClean="0"/>
              <a:t>Type presentation title here</a:t>
            </a:r>
            <a:endParaRPr lang="en-GB"/>
          </a:p>
        </p:txBody>
      </p:sp>
      <p:sp>
        <p:nvSpPr>
          <p:cNvPr id="7" name="Espace réservé du numéro de diapositive 6"/>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3210705516"/>
      </p:ext>
    </p:extLst>
  </p:cSld>
  <p:clrMapOvr>
    <a:masterClrMapping/>
  </p:clrMapOvr>
  <p:hf sldNum="0" hdr="0"/>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smtClean="0"/>
              <a:t>Modifiez le style du titre</a:t>
            </a:r>
            <a:endParaRPr lang="fr-FR"/>
          </a:p>
        </p:txBody>
      </p:sp>
      <p:sp>
        <p:nvSpPr>
          <p:cNvPr id="3" name="Espace réservé pour une imag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6" name="Espace réservé du pied de page 5"/>
          <p:cNvSpPr>
            <a:spLocks noGrp="1"/>
          </p:cNvSpPr>
          <p:nvPr>
            <p:ph type="ftr" sz="quarter" idx="11"/>
          </p:nvPr>
        </p:nvSpPr>
        <p:spPr/>
        <p:txBody>
          <a:bodyPr/>
          <a:lstStyle/>
          <a:p>
            <a:pPr>
              <a:defRPr/>
            </a:pPr>
            <a:r>
              <a:rPr lang="en-GB" smtClean="0"/>
              <a:t>Type presentation title here</a:t>
            </a:r>
            <a:endParaRPr lang="en-GB"/>
          </a:p>
        </p:txBody>
      </p:sp>
      <p:sp>
        <p:nvSpPr>
          <p:cNvPr id="7" name="Espace réservé du numéro de diapositive 6"/>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2631459638"/>
      </p:ext>
    </p:extLst>
  </p:cSld>
  <p:clrMapOvr>
    <a:masterClrMapping/>
  </p:clrMapOvr>
  <p:hf sldNum="0" hdr="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11"/>
          </p:nvPr>
        </p:nvSpPr>
        <p:spPr/>
        <p:txBody>
          <a:bodyPr/>
          <a:lstStyle/>
          <a:p>
            <a:pPr>
              <a:defRPr/>
            </a:pPr>
            <a:r>
              <a:rPr lang="en-GB" smtClean="0"/>
              <a:t>Type presentation title here</a:t>
            </a:r>
            <a:endParaRPr lang="en-GB"/>
          </a:p>
        </p:txBody>
      </p:sp>
      <p:sp>
        <p:nvSpPr>
          <p:cNvPr id="6" name="Espace réservé du numéro de diapositive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2078506863"/>
      </p:ext>
    </p:extLst>
  </p:cSld>
  <p:clrMapOvr>
    <a:masterClrMapping/>
  </p:clrMapOvr>
  <p:hf sldNum="0" hdr="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11"/>
          </p:nvPr>
        </p:nvSpPr>
        <p:spPr/>
        <p:txBody>
          <a:bodyPr/>
          <a:lstStyle/>
          <a:p>
            <a:pPr>
              <a:defRPr/>
            </a:pPr>
            <a:r>
              <a:rPr lang="en-GB" smtClean="0"/>
              <a:t>Type presentation title here</a:t>
            </a:r>
            <a:endParaRPr lang="en-GB"/>
          </a:p>
        </p:txBody>
      </p:sp>
      <p:sp>
        <p:nvSpPr>
          <p:cNvPr id="6" name="Espace réservé du numéro de diapositive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2387704598"/>
      </p:ext>
    </p:extLst>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imag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noProof="0" dirty="0" smtClean="0"/>
              <a:t>Click to edit Master title style</a:t>
            </a:r>
            <a:endParaRPr lang="en-GB" noProof="0" dirty="0"/>
          </a:p>
        </p:txBody>
      </p:sp>
      <p:sp>
        <p:nvSpPr>
          <p:cNvPr id="7" name="Inhaltsplatzhalter 2"/>
          <p:cNvSpPr>
            <a:spLocks noGrp="1"/>
          </p:cNvSpPr>
          <p:nvPr>
            <p:ph idx="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6" name="Bildplatzhalter 2"/>
          <p:cNvSpPr>
            <a:spLocks noGrp="1"/>
          </p:cNvSpPr>
          <p:nvPr>
            <p:ph type="pic" idx="12"/>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5" name="Fußzeilenplatzhalter 2"/>
          <p:cNvSpPr>
            <a:spLocks noGrp="1"/>
          </p:cNvSpPr>
          <p:nvPr>
            <p:ph type="ftr" sz="quarter" idx="13"/>
          </p:nvPr>
        </p:nvSpPr>
        <p:spPr/>
        <p:txBody>
          <a:bodyPr/>
          <a:lstStyle>
            <a:lvl1pPr>
              <a:defRPr/>
            </a:lvl1pPr>
          </a:lstStyle>
          <a:p>
            <a:pPr>
              <a:defRPr/>
            </a:pPr>
            <a:r>
              <a:rPr lang="en-GB"/>
              <a:t>Type presentation title here</a:t>
            </a:r>
          </a:p>
        </p:txBody>
      </p:sp>
      <p:sp>
        <p:nvSpPr>
          <p:cNvPr id="8" name="Datumsplatzhalter 3"/>
          <p:cNvSpPr>
            <a:spLocks noGrp="1"/>
          </p:cNvSpPr>
          <p:nvPr>
            <p:ph type="dt" sz="half" idx="14"/>
          </p:nvPr>
        </p:nvSpPr>
        <p:spPr/>
        <p:txBody>
          <a:bodyPr/>
          <a:lstStyle>
            <a:lvl1pPr>
              <a:defRPr/>
            </a:lvl1pPr>
          </a:lstStyle>
          <a:p>
            <a:pPr>
              <a:defRPr/>
            </a:pPr>
            <a:fld id="{DAE1AF93-64A5-4F06-B896-CA3698B0A24D}" type="datetime1">
              <a:rPr lang="en-GB"/>
              <a:pPr>
                <a:defRPr/>
              </a:pPr>
              <a:t>31/08/2017</a:t>
            </a:fld>
            <a:endParaRPr lang="de-DE"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big imag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smtClean="0"/>
              <a:t>Click to edit Master title style</a:t>
            </a:r>
            <a:endParaRPr lang="de-DE" noProof="0" dirty="0"/>
          </a:p>
        </p:txBody>
      </p:sp>
      <p:sp>
        <p:nvSpPr>
          <p:cNvPr id="7" name="Inhaltsplatzhalter 2"/>
          <p:cNvSpPr>
            <a:spLocks noGrp="1"/>
          </p:cNvSpPr>
          <p:nvPr>
            <p:ph idx="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8" name="Bildplatzhalter 2"/>
          <p:cNvSpPr>
            <a:spLocks noGrp="1"/>
          </p:cNvSpPr>
          <p:nvPr>
            <p:ph type="pic" idx="12"/>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5" name="Fußzeilenplatzhalter 2"/>
          <p:cNvSpPr>
            <a:spLocks noGrp="1"/>
          </p:cNvSpPr>
          <p:nvPr>
            <p:ph type="ftr" sz="quarter" idx="13"/>
          </p:nvPr>
        </p:nvSpPr>
        <p:spPr/>
        <p:txBody>
          <a:bodyPr/>
          <a:lstStyle>
            <a:lvl1pPr>
              <a:defRPr/>
            </a:lvl1pPr>
          </a:lstStyle>
          <a:p>
            <a:pPr>
              <a:defRPr/>
            </a:pPr>
            <a:r>
              <a:rPr lang="en-GB"/>
              <a:t>Type presentation title here</a:t>
            </a:r>
          </a:p>
        </p:txBody>
      </p:sp>
      <p:sp>
        <p:nvSpPr>
          <p:cNvPr id="6" name="Datumsplatzhalter 3"/>
          <p:cNvSpPr>
            <a:spLocks noGrp="1"/>
          </p:cNvSpPr>
          <p:nvPr>
            <p:ph type="dt" sz="half" idx="14"/>
          </p:nvPr>
        </p:nvSpPr>
        <p:spPr/>
        <p:txBody>
          <a:bodyPr/>
          <a:lstStyle>
            <a:lvl1pPr>
              <a:defRPr/>
            </a:lvl1pPr>
          </a:lstStyle>
          <a:p>
            <a:pPr>
              <a:defRPr/>
            </a:pPr>
            <a:fld id="{63AC509D-2F8F-48C6-A880-7C15CA650769}" type="datetime1">
              <a:rPr lang="en-GB"/>
              <a:pPr>
                <a:defRPr/>
              </a:pPr>
              <a:t>31/08/2017</a:t>
            </a:fld>
            <a:endParaRPr lang="de-D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columns, subheadline,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en-US" noProof="0" dirty="0" smtClean="0"/>
              <a:t>Click to edit Master title style</a:t>
            </a:r>
            <a:endParaRPr lang="de-DE" noProof="0" dirty="0"/>
          </a:p>
        </p:txBody>
      </p:sp>
      <p:sp>
        <p:nvSpPr>
          <p:cNvPr id="7" name="Inhaltsplatzhalter 2"/>
          <p:cNvSpPr>
            <a:spLocks noGrp="1"/>
          </p:cNvSpPr>
          <p:nvPr>
            <p:ph idx="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8" name="Inhaltsplatzhalter 2"/>
          <p:cNvSpPr>
            <a:spLocks noGrp="1"/>
          </p:cNvSpPr>
          <p:nvPr>
            <p:ph idx="12"/>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5" name="Fußzeilenplatzhalter 2"/>
          <p:cNvSpPr>
            <a:spLocks noGrp="1"/>
          </p:cNvSpPr>
          <p:nvPr>
            <p:ph type="ftr" sz="quarter" idx="13"/>
          </p:nvPr>
        </p:nvSpPr>
        <p:spPr/>
        <p:txBody>
          <a:bodyPr/>
          <a:lstStyle>
            <a:lvl1pPr>
              <a:defRPr/>
            </a:lvl1pPr>
          </a:lstStyle>
          <a:p>
            <a:pPr>
              <a:defRPr/>
            </a:pPr>
            <a:r>
              <a:rPr lang="de-DE"/>
              <a:t>company presentation 2012</a:t>
            </a:r>
          </a:p>
        </p:txBody>
      </p:sp>
      <p:sp>
        <p:nvSpPr>
          <p:cNvPr id="6" name="Datumsplatzhalter 3"/>
          <p:cNvSpPr>
            <a:spLocks noGrp="1"/>
          </p:cNvSpPr>
          <p:nvPr>
            <p:ph type="dt" sz="half" idx="14"/>
          </p:nvPr>
        </p:nvSpPr>
        <p:spPr/>
        <p:txBody>
          <a:bodyPr/>
          <a:lstStyle>
            <a:lvl1pPr>
              <a:defRPr/>
            </a:lvl1pPr>
          </a:lstStyle>
          <a:p>
            <a:pPr>
              <a:defRPr/>
            </a:pPr>
            <a:fld id="{D58F63BF-3484-4DE5-A9EE-461273B355D1}" type="datetime1">
              <a:rPr lang="en-GB"/>
              <a:pPr>
                <a:defRPr/>
              </a:pPr>
              <a:t>31/08/2017</a:t>
            </a:fld>
            <a:endParaRPr lang="de-D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columns,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en-US" noProof="0" dirty="0" smtClean="0"/>
              <a:t>Click to edit Master title style</a:t>
            </a:r>
            <a:endParaRPr lang="de-DE" noProof="0" dirty="0"/>
          </a:p>
        </p:txBody>
      </p:sp>
      <p:sp>
        <p:nvSpPr>
          <p:cNvPr id="9" name="Inhaltsplatzhalter 2"/>
          <p:cNvSpPr>
            <a:spLocks noGrp="1"/>
          </p:cNvSpPr>
          <p:nvPr>
            <p:ph idx="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US" noProof="0" dirty="0" smtClean="0"/>
              <a:t>Click to edit Master text styles</a:t>
            </a:r>
          </a:p>
          <a:p>
            <a:pPr lvl="1"/>
            <a:r>
              <a:rPr lang="en-US" noProof="0" dirty="0" smtClean="0"/>
              <a:t>Second level</a:t>
            </a:r>
          </a:p>
          <a:p>
            <a:pPr lvl="2"/>
            <a:r>
              <a:rPr lang="en-US" noProof="0" dirty="0" smtClean="0"/>
              <a:t>Third level</a:t>
            </a:r>
          </a:p>
        </p:txBody>
      </p:sp>
      <p:sp>
        <p:nvSpPr>
          <p:cNvPr id="10" name="Inhaltsplatzhalter 2"/>
          <p:cNvSpPr>
            <a:spLocks noGrp="1"/>
          </p:cNvSpPr>
          <p:nvPr>
            <p:ph idx="12"/>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US" noProof="0" dirty="0" smtClean="0"/>
              <a:t>Click to edit Master text styles</a:t>
            </a:r>
          </a:p>
          <a:p>
            <a:pPr lvl="1"/>
            <a:r>
              <a:rPr lang="en-US" noProof="0" dirty="0" smtClean="0"/>
              <a:t>Second level</a:t>
            </a:r>
          </a:p>
          <a:p>
            <a:pPr lvl="2"/>
            <a:r>
              <a:rPr lang="en-US" noProof="0" dirty="0" smtClean="0"/>
              <a:t>Third level</a:t>
            </a:r>
          </a:p>
        </p:txBody>
      </p:sp>
      <p:sp>
        <p:nvSpPr>
          <p:cNvPr id="5" name="Fußzeilenplatzhalter 2"/>
          <p:cNvSpPr>
            <a:spLocks noGrp="1"/>
          </p:cNvSpPr>
          <p:nvPr>
            <p:ph type="ftr" sz="quarter" idx="13"/>
          </p:nvPr>
        </p:nvSpPr>
        <p:spPr/>
        <p:txBody>
          <a:bodyPr/>
          <a:lstStyle>
            <a:lvl1pPr>
              <a:defRPr/>
            </a:lvl1pPr>
          </a:lstStyle>
          <a:p>
            <a:pPr>
              <a:defRPr/>
            </a:pPr>
            <a:r>
              <a:rPr lang="en-GB"/>
              <a:t>Type presentation title here</a:t>
            </a:r>
          </a:p>
        </p:txBody>
      </p:sp>
      <p:sp>
        <p:nvSpPr>
          <p:cNvPr id="6" name="Datumsplatzhalter 3"/>
          <p:cNvSpPr>
            <a:spLocks noGrp="1"/>
          </p:cNvSpPr>
          <p:nvPr>
            <p:ph type="dt" sz="half" idx="14"/>
          </p:nvPr>
        </p:nvSpPr>
        <p:spPr/>
        <p:txBody>
          <a:bodyPr/>
          <a:lstStyle>
            <a:lvl1pPr>
              <a:defRPr/>
            </a:lvl1pPr>
          </a:lstStyle>
          <a:p>
            <a:pPr>
              <a:defRPr/>
            </a:pPr>
            <a:fld id="{DC1F13F6-584B-4B08-AC73-E6A0A73E08C3}" type="datetime1">
              <a:rPr lang="en-GB"/>
              <a:pPr>
                <a:defRPr/>
              </a:pPr>
              <a:t>31/08/2017</a:t>
            </a:fld>
            <a:endParaRPr lang="de-D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3361874A-85C3-485E-ABC0-9AA3A437444E}" type="slidenum">
              <a:rPr lang="en-GB"/>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B2769A4A-1295-4833-BDC5-8E42895A95D2}" type="slidenum">
              <a:rPr lang="en-GB"/>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ctangle 25"/>
          <p:cNvSpPr>
            <a:spLocks noGrp="1" noChangeArrowheads="1"/>
          </p:cNvSpPr>
          <p:nvPr>
            <p:ph type="ftr" sz="quarter" idx="10"/>
          </p:nvPr>
        </p:nvSpPr>
        <p:spPr>
          <a:ln/>
        </p:spPr>
        <p:txBody>
          <a:bodyPr/>
          <a:lstStyle>
            <a:lvl1pPr>
              <a:defRPr/>
            </a:lvl1pPr>
          </a:lstStyle>
          <a:p>
            <a:pPr>
              <a:defRPr/>
            </a:pPr>
            <a:r>
              <a:rPr lang="en-GB"/>
              <a:t>Type presentation title here</a:t>
            </a:r>
          </a:p>
        </p:txBody>
      </p:sp>
      <p:sp>
        <p:nvSpPr>
          <p:cNvPr id="3" name="Rectangle 17"/>
          <p:cNvSpPr>
            <a:spLocks noGrp="1" noChangeArrowheads="1"/>
          </p:cNvSpPr>
          <p:nvPr>
            <p:ph type="dt" sz="half" idx="11"/>
          </p:nvPr>
        </p:nvSpPr>
        <p:spPr>
          <a:ln/>
        </p:spPr>
        <p:txBody>
          <a:bodyPr/>
          <a:lstStyle>
            <a:lvl1pPr>
              <a:defRPr/>
            </a:lvl1pPr>
          </a:lstStyle>
          <a:p>
            <a:pPr>
              <a:defRPr/>
            </a:pPr>
            <a:fld id="{19332AA5-8037-4230-A748-EC4351D83D40}" type="datetime1">
              <a:rPr lang="en-GB"/>
              <a:pPr>
                <a:defRPr/>
              </a:pPr>
              <a:t>31/08/2017</a:t>
            </a:fld>
            <a:endParaRPr lang="de-DE"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7.gif"/><Relationship Id="rId4" Type="http://schemas.openxmlformats.org/officeDocument/2006/relationships/slideLayout" Target="../slideLayouts/slideLayout13.xml"/><Relationship Id="rId9" Type="http://schemas.openxmlformats.org/officeDocument/2006/relationships/image" Target="../media/image6.gi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Grafik 6"/>
          <p:cNvPicPr>
            <a:picLocks noChangeAspect="1"/>
          </p:cNvPicPr>
          <p:nvPr/>
        </p:nvPicPr>
        <p:blipFill>
          <a:blip r:embed="rId10" cstate="print"/>
          <a:srcRect/>
          <a:stretch>
            <a:fillRect/>
          </a:stretch>
        </p:blipFill>
        <p:spPr bwMode="auto">
          <a:xfrm>
            <a:off x="0" y="1588"/>
            <a:ext cx="9144000" cy="1116012"/>
          </a:xfrm>
          <a:prstGeom prst="rect">
            <a:avLst/>
          </a:prstGeom>
          <a:noFill/>
          <a:ln w="9525">
            <a:noFill/>
            <a:miter lim="800000"/>
            <a:headEnd/>
            <a:tailEnd/>
          </a:ln>
        </p:spPr>
      </p:pic>
      <p:sp>
        <p:nvSpPr>
          <p:cNvPr id="1027" name="Rectangle 15"/>
          <p:cNvSpPr>
            <a:spLocks noGrp="1" noChangeArrowheads="1"/>
          </p:cNvSpPr>
          <p:nvPr>
            <p:ph type="title"/>
          </p:nvPr>
        </p:nvSpPr>
        <p:spPr bwMode="auto">
          <a:xfrm>
            <a:off x="684213" y="1482725"/>
            <a:ext cx="7775575" cy="619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here to add title</a:t>
            </a:r>
          </a:p>
        </p:txBody>
      </p:sp>
      <p:pic>
        <p:nvPicPr>
          <p:cNvPr id="1028" name="Grafik 7"/>
          <p:cNvPicPr>
            <a:picLocks noChangeAspect="1"/>
          </p:cNvPicPr>
          <p:nvPr/>
        </p:nvPicPr>
        <p:blipFill>
          <a:blip r:embed="rId11" cstate="print"/>
          <a:srcRect/>
          <a:stretch>
            <a:fillRect/>
          </a:stretch>
        </p:blipFill>
        <p:spPr bwMode="auto">
          <a:xfrm>
            <a:off x="6618288" y="304800"/>
            <a:ext cx="2106612" cy="877888"/>
          </a:xfrm>
          <a:prstGeom prst="rect">
            <a:avLst/>
          </a:prstGeom>
          <a:noFill/>
          <a:ln w="9525">
            <a:noFill/>
            <a:miter lim="800000"/>
            <a:headEnd/>
            <a:tailEnd/>
          </a:ln>
        </p:spPr>
      </p:pic>
      <p:pic>
        <p:nvPicPr>
          <p:cNvPr id="1029" name="Grafik 8"/>
          <p:cNvPicPr>
            <a:picLocks noChangeAspect="1"/>
          </p:cNvPicPr>
          <p:nvPr/>
        </p:nvPicPr>
        <p:blipFill>
          <a:blip r:embed="rId12" cstate="print"/>
          <a:srcRect/>
          <a:stretch>
            <a:fillRect/>
          </a:stretch>
        </p:blipFill>
        <p:spPr bwMode="auto">
          <a:xfrm>
            <a:off x="0" y="5851525"/>
            <a:ext cx="9144000" cy="738188"/>
          </a:xfrm>
          <a:prstGeom prst="rect">
            <a:avLst/>
          </a:prstGeom>
          <a:noFill/>
          <a:ln w="9525">
            <a:noFill/>
            <a:miter lim="800000"/>
            <a:headEnd/>
            <a:tailEnd/>
          </a:ln>
        </p:spPr>
      </p:pic>
      <p:sp>
        <p:nvSpPr>
          <p:cNvPr id="1030" name="Rectangle 16"/>
          <p:cNvSpPr>
            <a:spLocks noGrp="1" noChangeArrowheads="1"/>
          </p:cNvSpPr>
          <p:nvPr>
            <p:ph type="body" idx="1"/>
          </p:nvPr>
        </p:nvSpPr>
        <p:spPr bwMode="auto">
          <a:xfrm>
            <a:off x="684213" y="2447925"/>
            <a:ext cx="7775575" cy="3816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First layer</a:t>
            </a:r>
          </a:p>
          <a:p>
            <a:pPr lvl="1"/>
            <a:r>
              <a:rPr lang="en-GB" smtClean="0"/>
              <a:t>Second layer</a:t>
            </a:r>
          </a:p>
          <a:p>
            <a:pPr lvl="2"/>
            <a:r>
              <a:rPr lang="en-GB" smtClean="0"/>
              <a:t>Third layer</a:t>
            </a:r>
          </a:p>
          <a:p>
            <a:pPr lvl="3"/>
            <a:r>
              <a:rPr lang="en-GB" smtClean="0"/>
              <a:t>Fourth layer</a:t>
            </a:r>
          </a:p>
        </p:txBody>
      </p:sp>
      <p:sp>
        <p:nvSpPr>
          <p:cNvPr id="14" name="Text Box 19"/>
          <p:cNvSpPr txBox="1">
            <a:spLocks noChangeArrowheads="1"/>
          </p:cNvSpPr>
          <p:nvPr/>
        </p:nvSpPr>
        <p:spPr bwMode="auto">
          <a:xfrm>
            <a:off x="7704138" y="6581775"/>
            <a:ext cx="927100" cy="246063"/>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defRPr/>
            </a:pPr>
            <a:r>
              <a:rPr lang="en-GB" sz="1000" b="0" dirty="0" smtClean="0">
                <a:solidFill>
                  <a:srgbClr val="6E6452"/>
                </a:solidFill>
                <a:latin typeface="Arial Narrow" pitchFamily="34" charset="0"/>
              </a:rPr>
              <a:t>Page </a:t>
            </a:r>
            <a:fld id="{BCB2323C-AF37-4EC8-BEB7-3BAE9FAFEA05}" type="slidenum">
              <a:rPr lang="en-GB" sz="1000" b="0" smtClean="0">
                <a:solidFill>
                  <a:srgbClr val="6E6452"/>
                </a:solidFill>
                <a:latin typeface="Arial Narrow" pitchFamily="34" charset="0"/>
              </a:rPr>
              <a:pPr>
                <a:defRPr/>
              </a:pPr>
              <a:t>‹N°›</a:t>
            </a:fld>
            <a:endParaRPr lang="en-GB"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263" y="6581775"/>
            <a:ext cx="3419475"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defRPr sz="1000">
                <a:solidFill>
                  <a:srgbClr val="6E6452"/>
                </a:solidFill>
                <a:latin typeface="Arial Narrow" pitchFamily="34" charset="0"/>
              </a:defRPr>
            </a:lvl1pPr>
          </a:lstStyle>
          <a:p>
            <a:pPr>
              <a:defRPr/>
            </a:pPr>
            <a:r>
              <a:rPr lang="en-GB"/>
              <a:t>Type presentation title here</a:t>
            </a:r>
          </a:p>
        </p:txBody>
      </p:sp>
      <p:sp>
        <p:nvSpPr>
          <p:cNvPr id="16" name="Rectangle 17"/>
          <p:cNvSpPr>
            <a:spLocks noGrp="1" noChangeArrowheads="1"/>
          </p:cNvSpPr>
          <p:nvPr>
            <p:ph type="dt" sz="half" idx="2"/>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eaLnBrk="0" hangingPunct="0">
              <a:defRPr sz="1000" b="0">
                <a:solidFill>
                  <a:srgbClr val="6E6452"/>
                </a:solidFill>
                <a:latin typeface="Arial Narrow" pitchFamily="34" charset="0"/>
              </a:defRPr>
            </a:lvl1pPr>
          </a:lstStyle>
          <a:p>
            <a:pPr>
              <a:defRPr/>
            </a:pPr>
            <a:fld id="{DF1BD1F4-8CD6-4E83-B5F8-9BAA1B4F6373}" type="datetime1">
              <a:rPr lang="en-GB"/>
              <a:pPr>
                <a:defRPr/>
              </a:pPr>
              <a:t>31/08/2017</a:t>
            </a:fld>
            <a:endParaRPr lang="en-GB"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Lst>
  <p:transition/>
  <p:timing>
    <p:tnLst>
      <p:par>
        <p:cTn id="1" dur="indefinite" restart="never" nodeType="tmRoot"/>
      </p:par>
    </p:tnLst>
  </p:timing>
  <p:hf sldNum="0" hdr="0"/>
  <p:txStyles>
    <p:titleStyle>
      <a:lvl1pPr algn="l" rtl="0" eaLnBrk="0" fontAlgn="base" hangingPunct="0">
        <a:spcBef>
          <a:spcPct val="0"/>
        </a:spcBef>
        <a:spcAft>
          <a:spcPct val="0"/>
        </a:spcAft>
        <a:defRPr sz="2400">
          <a:solidFill>
            <a:srgbClr val="6E6452"/>
          </a:solidFill>
          <a:latin typeface="+mj-lt"/>
          <a:ea typeface="+mj-ea"/>
          <a:cs typeface="+mj-cs"/>
        </a:defRPr>
      </a:lvl1pPr>
      <a:lvl2pPr algn="l" rtl="0" eaLnBrk="0" fontAlgn="base" hangingPunct="0">
        <a:spcBef>
          <a:spcPct val="0"/>
        </a:spcBef>
        <a:spcAft>
          <a:spcPct val="0"/>
        </a:spcAft>
        <a:defRPr sz="2400">
          <a:solidFill>
            <a:srgbClr val="6E6452"/>
          </a:solidFill>
          <a:latin typeface="Arial" charset="0"/>
        </a:defRPr>
      </a:lvl2pPr>
      <a:lvl3pPr algn="l" rtl="0" eaLnBrk="0" fontAlgn="base" hangingPunct="0">
        <a:spcBef>
          <a:spcPct val="0"/>
        </a:spcBef>
        <a:spcAft>
          <a:spcPct val="0"/>
        </a:spcAft>
        <a:defRPr sz="2400">
          <a:solidFill>
            <a:srgbClr val="6E6452"/>
          </a:solidFill>
          <a:latin typeface="Arial" charset="0"/>
        </a:defRPr>
      </a:lvl3pPr>
      <a:lvl4pPr algn="l" rtl="0" eaLnBrk="0" fontAlgn="base" hangingPunct="0">
        <a:spcBef>
          <a:spcPct val="0"/>
        </a:spcBef>
        <a:spcAft>
          <a:spcPct val="0"/>
        </a:spcAft>
        <a:defRPr sz="2400">
          <a:solidFill>
            <a:srgbClr val="6E6452"/>
          </a:solidFill>
          <a:latin typeface="Arial" charset="0"/>
        </a:defRPr>
      </a:lvl4pPr>
      <a:lvl5pPr algn="l" rtl="0" eaLnBrk="0" fontAlgn="base" hangingPunct="0">
        <a:spcBef>
          <a:spcPct val="0"/>
        </a:spcBef>
        <a:spcAft>
          <a:spcPct val="0"/>
        </a:spcAft>
        <a:defRPr sz="2400">
          <a:solidFill>
            <a:srgbClr val="6E6452"/>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58775" indent="-358775" algn="l" rtl="0" eaLnBrk="0" fontAlgn="base" hangingPunct="0">
        <a:spcBef>
          <a:spcPts val="400"/>
        </a:spcBef>
        <a:spcAft>
          <a:spcPts val="800"/>
        </a:spcAft>
        <a:buClr>
          <a:srgbClr val="C80F0F"/>
        </a:buClr>
        <a:buFont typeface="Arial" pitchFamily="34" charset="0"/>
        <a:buChar char="•"/>
        <a:tabLst>
          <a:tab pos="2190750" algn="l"/>
        </a:tabLst>
        <a:defRPr>
          <a:solidFill>
            <a:srgbClr val="6E6452"/>
          </a:solidFill>
          <a:latin typeface="+mn-lt"/>
          <a:ea typeface="+mn-ea"/>
          <a:cs typeface="+mn-cs"/>
        </a:defRPr>
      </a:lvl1pPr>
      <a:lvl2pPr marL="719138"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2pPr>
      <a:lvl3pPr marL="1079500"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3pPr>
      <a:lvl4pPr marL="1439863"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4pPr>
      <a:lvl5pPr marL="1439863" indent="388938" algn="l" rtl="0" eaLnBrk="0" fontAlgn="base" hangingPunct="0">
        <a:spcBef>
          <a:spcPts val="400"/>
        </a:spcBef>
        <a:spcAft>
          <a:spcPts val="800"/>
        </a:spcAft>
        <a:buClr>
          <a:srgbClr val="6E6452"/>
        </a:buClr>
        <a:buFont typeface="Arial" pitchFamily="34" charset="0"/>
        <a:tabLst>
          <a:tab pos="2190750" algn="l"/>
        </a:tabLst>
        <a:defRPr>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Grafik 8"/>
          <p:cNvPicPr>
            <a:picLocks noChangeAspect="1"/>
          </p:cNvPicPr>
          <p:nvPr/>
        </p:nvPicPr>
        <p:blipFill>
          <a:blip r:embed="rId3" cstate="print"/>
          <a:srcRect/>
          <a:stretch>
            <a:fillRect/>
          </a:stretch>
        </p:blipFill>
        <p:spPr bwMode="auto">
          <a:xfrm>
            <a:off x="0" y="5851525"/>
            <a:ext cx="9144000" cy="738188"/>
          </a:xfrm>
          <a:prstGeom prst="rect">
            <a:avLst/>
          </a:prstGeom>
          <a:noFill/>
          <a:ln w="9525">
            <a:noFill/>
            <a:miter lim="800000"/>
            <a:headEnd/>
            <a:tailEnd/>
          </a:ln>
        </p:spPr>
      </p:pic>
      <p:sp>
        <p:nvSpPr>
          <p:cNvPr id="14" name="Text Box 19"/>
          <p:cNvSpPr txBox="1">
            <a:spLocks noChangeArrowheads="1"/>
          </p:cNvSpPr>
          <p:nvPr/>
        </p:nvSpPr>
        <p:spPr bwMode="auto">
          <a:xfrm>
            <a:off x="7704138" y="6581775"/>
            <a:ext cx="927100" cy="246063"/>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defRPr/>
            </a:pPr>
            <a:r>
              <a:rPr lang="en-GB" sz="1000" b="0" dirty="0" smtClean="0">
                <a:solidFill>
                  <a:srgbClr val="6E6452"/>
                </a:solidFill>
                <a:latin typeface="Arial Narrow" pitchFamily="34" charset="0"/>
              </a:rPr>
              <a:t>Page </a:t>
            </a:r>
            <a:fld id="{48103A36-FE9E-48BB-A27D-831F44F1D324}" type="slidenum">
              <a:rPr lang="en-GB" sz="1000" b="0" smtClean="0">
                <a:solidFill>
                  <a:srgbClr val="6E6452"/>
                </a:solidFill>
                <a:latin typeface="Arial Narrow" pitchFamily="34" charset="0"/>
              </a:rPr>
              <a:pPr>
                <a:defRPr/>
              </a:pPr>
              <a:t>‹N°›</a:t>
            </a:fld>
            <a:endParaRPr lang="en-GB"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263" y="6581775"/>
            <a:ext cx="3419475"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defRPr sz="1000">
                <a:solidFill>
                  <a:srgbClr val="6E6452"/>
                </a:solidFill>
                <a:latin typeface="Arial Narrow" pitchFamily="34" charset="0"/>
              </a:defRPr>
            </a:lvl1pPr>
          </a:lstStyle>
          <a:p>
            <a:pPr>
              <a:defRPr/>
            </a:pPr>
            <a:r>
              <a:rPr lang="en-GB"/>
              <a:t>Type presentation title here</a:t>
            </a:r>
          </a:p>
        </p:txBody>
      </p:sp>
      <p:sp>
        <p:nvSpPr>
          <p:cNvPr id="16" name="Rectangle 17"/>
          <p:cNvSpPr>
            <a:spLocks noGrp="1" noChangeArrowheads="1"/>
          </p:cNvSpPr>
          <p:nvPr>
            <p:ph type="dt" sz="half" idx="2"/>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eaLnBrk="0" hangingPunct="0">
              <a:defRPr sz="1000" b="0">
                <a:solidFill>
                  <a:srgbClr val="6E6452"/>
                </a:solidFill>
                <a:latin typeface="Arial Narrow" pitchFamily="34" charset="0"/>
              </a:defRPr>
            </a:lvl1pPr>
          </a:lstStyle>
          <a:p>
            <a:pPr>
              <a:defRPr/>
            </a:pPr>
            <a:fld id="{10BB54EA-8604-41CC-A525-5C208CB41B4D}" type="datetime1">
              <a:rPr lang="en-GB"/>
              <a:pPr>
                <a:defRPr/>
              </a:pPr>
              <a:t>31/08/2017</a:t>
            </a:fld>
            <a:endParaRPr lang="de-DE" dirty="0"/>
          </a:p>
        </p:txBody>
      </p:sp>
      <p:pic>
        <p:nvPicPr>
          <p:cNvPr id="2054" name="Grafik 10"/>
          <p:cNvPicPr>
            <a:picLocks noChangeAspect="1"/>
          </p:cNvPicPr>
          <p:nvPr/>
        </p:nvPicPr>
        <p:blipFill>
          <a:blip r:embed="rId4" cstate="print"/>
          <a:srcRect/>
          <a:stretch>
            <a:fillRect/>
          </a:stretch>
        </p:blipFill>
        <p:spPr bwMode="auto">
          <a:xfrm>
            <a:off x="0" y="0"/>
            <a:ext cx="9144000" cy="1119188"/>
          </a:xfrm>
          <a:prstGeom prst="rect">
            <a:avLst/>
          </a:prstGeom>
          <a:noFill/>
          <a:ln w="9525">
            <a:noFill/>
            <a:miter lim="800000"/>
            <a:headEnd/>
            <a:tailEnd/>
          </a:ln>
        </p:spPr>
      </p:pic>
      <p:pic>
        <p:nvPicPr>
          <p:cNvPr id="2055" name="Grafik 7"/>
          <p:cNvPicPr>
            <a:picLocks noChangeAspect="1"/>
          </p:cNvPicPr>
          <p:nvPr/>
        </p:nvPicPr>
        <p:blipFill>
          <a:blip r:embed="rId5" cstate="print"/>
          <a:srcRect/>
          <a:stretch>
            <a:fillRect/>
          </a:stretch>
        </p:blipFill>
        <p:spPr bwMode="auto">
          <a:xfrm>
            <a:off x="6618288" y="304800"/>
            <a:ext cx="2106612" cy="8778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Lst>
  <p:transition/>
  <p:timing>
    <p:tnLst>
      <p:par>
        <p:cTn id="1" dur="indefinite" restart="never" nodeType="tmRoot"/>
      </p:par>
    </p:tnLst>
  </p:timing>
  <p:hf sldNum="0" hdr="0"/>
  <p:txStyles>
    <p:titleStyle>
      <a:lvl1pPr algn="l" rtl="0" eaLnBrk="0" fontAlgn="base" hangingPunct="0">
        <a:spcBef>
          <a:spcPct val="0"/>
        </a:spcBef>
        <a:spcAft>
          <a:spcPct val="0"/>
        </a:spcAft>
        <a:defRPr sz="2400">
          <a:solidFill>
            <a:srgbClr val="6E6452"/>
          </a:solidFill>
          <a:latin typeface="+mj-lt"/>
          <a:ea typeface="+mj-ea"/>
          <a:cs typeface="+mj-cs"/>
        </a:defRPr>
      </a:lvl1pPr>
      <a:lvl2pPr algn="l" rtl="0" eaLnBrk="0" fontAlgn="base" hangingPunct="0">
        <a:spcBef>
          <a:spcPct val="0"/>
        </a:spcBef>
        <a:spcAft>
          <a:spcPct val="0"/>
        </a:spcAft>
        <a:defRPr sz="2400">
          <a:solidFill>
            <a:srgbClr val="6E6452"/>
          </a:solidFill>
          <a:latin typeface="Arial" charset="0"/>
        </a:defRPr>
      </a:lvl2pPr>
      <a:lvl3pPr algn="l" rtl="0" eaLnBrk="0" fontAlgn="base" hangingPunct="0">
        <a:spcBef>
          <a:spcPct val="0"/>
        </a:spcBef>
        <a:spcAft>
          <a:spcPct val="0"/>
        </a:spcAft>
        <a:defRPr sz="2400">
          <a:solidFill>
            <a:srgbClr val="6E6452"/>
          </a:solidFill>
          <a:latin typeface="Arial" charset="0"/>
        </a:defRPr>
      </a:lvl3pPr>
      <a:lvl4pPr algn="l" rtl="0" eaLnBrk="0" fontAlgn="base" hangingPunct="0">
        <a:spcBef>
          <a:spcPct val="0"/>
        </a:spcBef>
        <a:spcAft>
          <a:spcPct val="0"/>
        </a:spcAft>
        <a:defRPr sz="2400">
          <a:solidFill>
            <a:srgbClr val="6E6452"/>
          </a:solidFill>
          <a:latin typeface="Arial" charset="0"/>
        </a:defRPr>
      </a:lvl4pPr>
      <a:lvl5pPr algn="l" rtl="0" eaLnBrk="0" fontAlgn="base" hangingPunct="0">
        <a:spcBef>
          <a:spcPct val="0"/>
        </a:spcBef>
        <a:spcAft>
          <a:spcPct val="0"/>
        </a:spcAft>
        <a:defRPr sz="2400">
          <a:solidFill>
            <a:srgbClr val="6E6452"/>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58775" indent="-358775" algn="l" rtl="0" eaLnBrk="0" fontAlgn="base" hangingPunct="0">
        <a:spcBef>
          <a:spcPts val="400"/>
        </a:spcBef>
        <a:spcAft>
          <a:spcPts val="800"/>
        </a:spcAft>
        <a:buClr>
          <a:srgbClr val="C80F0F"/>
        </a:buClr>
        <a:buFont typeface="Arial" pitchFamily="34" charset="0"/>
        <a:buChar char="•"/>
        <a:tabLst>
          <a:tab pos="2190750" algn="l"/>
        </a:tabLst>
        <a:defRPr>
          <a:solidFill>
            <a:srgbClr val="6E6452"/>
          </a:solidFill>
          <a:latin typeface="+mn-lt"/>
          <a:ea typeface="+mn-ea"/>
          <a:cs typeface="+mn-cs"/>
        </a:defRPr>
      </a:lvl1pPr>
      <a:lvl2pPr marL="719138"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2pPr>
      <a:lvl3pPr marL="1079500"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3pPr>
      <a:lvl4pPr marL="1439863"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4pPr>
      <a:lvl5pPr marL="1798638"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Grafik 6"/>
          <p:cNvPicPr>
            <a:picLocks noChangeAspect="1"/>
          </p:cNvPicPr>
          <p:nvPr/>
        </p:nvPicPr>
        <p:blipFill>
          <a:blip r:embed="rId8" cstate="screen">
            <a:extLst>
              <a:ext uri="{28A0092B-C50C-407E-A947-70E740481C1C}">
                <a14:useLocalDpi xmlns="" xmlns:a14="http://schemas.microsoft.com/office/drawing/2010/main"/>
              </a:ext>
            </a:extLst>
          </a:blip>
          <a:stretch>
            <a:fillRect/>
          </a:stretch>
        </p:blipFill>
        <p:spPr bwMode="auto">
          <a:xfrm>
            <a:off x="0" y="1810"/>
            <a:ext cx="9144000" cy="1115568"/>
          </a:xfrm>
          <a:prstGeom prst="rect">
            <a:avLst/>
          </a:prstGeom>
          <a:noFill/>
          <a:ln w="9525">
            <a:noFill/>
            <a:miter lim="800000"/>
            <a:headEnd/>
            <a:tailEnd/>
          </a:ln>
        </p:spPr>
      </p:pic>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p>
        </p:txBody>
      </p:sp>
      <p:pic>
        <p:nvPicPr>
          <p:cNvPr id="19" name="Grafik 7"/>
          <p:cNvPicPr>
            <a:picLocks noChangeAspect="1"/>
          </p:cNvPicPr>
          <p:nvPr/>
        </p:nvPicPr>
        <p:blipFill>
          <a:blip r:embed="rId9" cstate="screen">
            <a:extLst>
              <a:ext uri="{28A0092B-C50C-407E-A947-70E740481C1C}">
                <a14:useLocalDpi xmlns="" xmlns:a14="http://schemas.microsoft.com/office/drawing/2010/main"/>
              </a:ext>
            </a:extLst>
          </a:blip>
          <a:srcRect/>
          <a:stretch>
            <a:fillRect/>
          </a:stretch>
        </p:blipFill>
        <p:spPr bwMode="auto">
          <a:xfrm>
            <a:off x="6618288" y="304800"/>
            <a:ext cx="2106612" cy="877888"/>
          </a:xfrm>
          <a:prstGeom prst="rect">
            <a:avLst/>
          </a:prstGeom>
          <a:noFill/>
          <a:ln w="9525">
            <a:noFill/>
            <a:miter lim="800000"/>
            <a:headEnd/>
            <a:tailEnd/>
          </a:ln>
        </p:spPr>
      </p:pic>
      <p:pic>
        <p:nvPicPr>
          <p:cNvPr id="20" name="Grafik 8"/>
          <p:cNvPicPr>
            <a:picLocks noChangeAspect="1"/>
          </p:cNvPicPr>
          <p:nvPr/>
        </p:nvPicPr>
        <p:blipFill>
          <a:blip r:embed="rId10" cstate="screen">
            <a:extLst>
              <a:ext uri="{28A0092B-C50C-407E-A947-70E740481C1C}">
                <a14:useLocalDpi xmlns="" xmlns:a14="http://schemas.microsoft.com/office/drawing/2010/main"/>
              </a:ext>
            </a:extLst>
          </a:blip>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dirty="0" smtClean="0">
                <a:solidFill>
                  <a:srgbClr val="6E6452"/>
                </a:solidFill>
                <a:latin typeface="Arial Narrow" pitchFamily="34" charset="0"/>
              </a:rPr>
              <a:t>Page </a:t>
            </a:r>
            <a:fld id="{20D43604-BDB4-4E84-9E6D-5CEF149C2361}" type="slidenum">
              <a:rPr lang="en-GB" sz="1000" b="0" smtClean="0">
                <a:solidFill>
                  <a:srgbClr val="6E6452"/>
                </a:solidFill>
                <a:latin typeface="Arial Narrow" pitchFamily="34" charset="0"/>
              </a:rPr>
              <a:pPr/>
              <a:t>‹N°›</a:t>
            </a:fld>
            <a:endParaRPr lang="en-GB"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pPr eaLnBrk="0" hangingPunct="0"/>
            <a:r>
              <a:rPr lang="en-US" smtClean="0"/>
              <a:t>Participatory Development Programme in Urban Areas</a:t>
            </a:r>
            <a:endParaRPr lang="en-GB"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pPr eaLnBrk="0" hangingPunct="0"/>
            <a:fld id="{74CFFEE5-9066-47EF-BB2B-788B4D11C396}" type="datetime1">
              <a:rPr lang="en-GB" smtClean="0"/>
              <a:pPr eaLnBrk="0" hangingPunct="0"/>
              <a:t>31/08/2017</a:t>
            </a:fld>
            <a:endParaRPr lang="en-GB" dirty="0"/>
          </a:p>
        </p:txBody>
      </p:sp>
    </p:spTree>
    <p:extLst>
      <p:ext uri="{BB962C8B-B14F-4D97-AF65-F5344CB8AC3E}">
        <p14:creationId xmlns="" xmlns:p14="http://schemas.microsoft.com/office/powerpoint/2010/main" val="17728976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Lst>
  <p:transition/>
  <p:timing>
    <p:tnLst>
      <p:par>
        <p:cTn id="1" dur="indefinite" restart="never" nodeType="tmRoot"/>
      </p:par>
    </p:tnLst>
  </p:timing>
  <p:hf sldNum="0" hdr="0" ftr="0" dt="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440000" indent="0" algn="l" rtl="0" eaLnBrk="1" fontAlgn="base" hangingPunct="1">
        <a:spcBef>
          <a:spcPts val="400"/>
        </a:spcBef>
        <a:spcAft>
          <a:spcPts val="800"/>
        </a:spcAft>
        <a:buClr>
          <a:srgbClr val="6E6452"/>
        </a:buClr>
        <a:buFont typeface="Arial" pitchFamily="34" charset="0"/>
        <a:buNone/>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GB" smtClean="0"/>
              <a:t>Type presentation title here</a:t>
            </a:r>
            <a:endParaRPr lang="en-GB"/>
          </a:p>
        </p:txBody>
      </p:sp>
      <p:sp>
        <p:nvSpPr>
          <p:cNvPr id="6" name="Espace réservé du numéro de diapositive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DF2350-29E0-4586-A08F-25F4C21AABF7}" type="slidenum">
              <a:rPr lang="fr-FR" smtClean="0"/>
              <a:pPr/>
              <a:t>‹N°›</a:t>
            </a:fld>
            <a:endParaRPr lang="fr-FR"/>
          </a:p>
        </p:txBody>
      </p:sp>
    </p:spTree>
    <p:extLst>
      <p:ext uri="{BB962C8B-B14F-4D97-AF65-F5344CB8AC3E}">
        <p14:creationId xmlns="" xmlns:p14="http://schemas.microsoft.com/office/powerpoint/2010/main" val="1335026143"/>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hf sldNum="0"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3BFFD53C-9BB0-44C9-B7BD-AA835BABE137}" type="slidenum">
              <a:rPr lang="en-GB"/>
              <a:pPr>
                <a:defRPr/>
              </a:pPr>
              <a:t>1</a:t>
            </a:fld>
            <a:endParaRPr lang="en-GB"/>
          </a:p>
        </p:txBody>
      </p:sp>
      <p:sp>
        <p:nvSpPr>
          <p:cNvPr id="3076" name="Rectangle 8"/>
          <p:cNvSpPr>
            <a:spLocks noChangeArrowheads="1"/>
          </p:cNvSpPr>
          <p:nvPr/>
        </p:nvSpPr>
        <p:spPr bwMode="auto">
          <a:xfrm>
            <a:off x="1415845" y="704478"/>
            <a:ext cx="6508955" cy="3847207"/>
          </a:xfrm>
          <a:prstGeom prst="rect">
            <a:avLst/>
          </a:prstGeom>
          <a:noFill/>
          <a:ln w="9525">
            <a:noFill/>
            <a:miter lim="800000"/>
            <a:headEnd/>
            <a:tailEnd/>
          </a:ln>
        </p:spPr>
        <p:txBody>
          <a:bodyPr wrap="square">
            <a:spAutoFit/>
          </a:bodyPr>
          <a:lstStyle/>
          <a:p>
            <a:pPr algn="ctr"/>
            <a:endParaRPr lang="ar-TN" sz="4000" b="1" dirty="0" smtClean="0">
              <a:solidFill>
                <a:srgbClr val="990000"/>
              </a:solidFill>
            </a:endParaRPr>
          </a:p>
          <a:p>
            <a:pPr algn="ctr"/>
            <a:endParaRPr lang="ar-TN" sz="4000" dirty="0" smtClean="0">
              <a:solidFill>
                <a:srgbClr val="990000"/>
              </a:solidFill>
            </a:endParaRPr>
          </a:p>
          <a:p>
            <a:pPr algn="ctr"/>
            <a:r>
              <a:rPr lang="ar-TN" sz="4000" dirty="0" smtClean="0">
                <a:solidFill>
                  <a:srgbClr val="990000"/>
                </a:solidFill>
              </a:rPr>
              <a:t>التمويل العمومي للجمعيات</a:t>
            </a:r>
          </a:p>
          <a:p>
            <a:pPr algn="ctr"/>
            <a:r>
              <a:rPr lang="ar-TN" sz="2800" b="0" dirty="0" smtClean="0">
                <a:solidFill>
                  <a:schemeClr val="accent1">
                    <a:lumMod val="50000"/>
                  </a:schemeClr>
                </a:solidFill>
                <a:latin typeface="+mj-lt"/>
                <a:ea typeface="+mj-ea"/>
                <a:cs typeface="+mj-cs"/>
              </a:rPr>
              <a:t>المحور الثاني:</a:t>
            </a:r>
          </a:p>
          <a:p>
            <a:pPr algn="ctr" rtl="1"/>
            <a:r>
              <a:rPr lang="ar-TN" sz="2800" b="0" dirty="0" smtClean="0">
                <a:solidFill>
                  <a:schemeClr val="accent1">
                    <a:lumMod val="50000"/>
                  </a:schemeClr>
                </a:solidFill>
                <a:latin typeface="+mj-lt"/>
                <a:ea typeface="+mj-ea"/>
                <a:cs typeface="+mj-cs"/>
              </a:rPr>
              <a:t>مقترحات عملية بخصوص دراسة </a:t>
            </a:r>
            <a:r>
              <a:rPr lang="ar-TN" sz="2800" b="0" dirty="0" err="1" smtClean="0">
                <a:solidFill>
                  <a:schemeClr val="accent1">
                    <a:lumMod val="50000"/>
                  </a:schemeClr>
                </a:solidFill>
                <a:latin typeface="+mj-lt"/>
                <a:ea typeface="+mj-ea"/>
                <a:cs typeface="+mj-cs"/>
              </a:rPr>
              <a:t>و</a:t>
            </a:r>
            <a:r>
              <a:rPr lang="ar-TN" sz="2800" b="0" dirty="0" smtClean="0">
                <a:solidFill>
                  <a:schemeClr val="accent1">
                    <a:lumMod val="50000"/>
                  </a:schemeClr>
                </a:solidFill>
                <a:latin typeface="+mj-lt"/>
                <a:ea typeface="+mj-ea"/>
                <a:cs typeface="+mj-cs"/>
              </a:rPr>
              <a:t> تقديم</a:t>
            </a:r>
            <a:endParaRPr lang="ar-EG" sz="2800" b="0" dirty="0">
              <a:solidFill>
                <a:schemeClr val="accent1">
                  <a:lumMod val="50000"/>
                </a:schemeClr>
              </a:solidFill>
              <a:latin typeface="+mj-lt"/>
              <a:ea typeface="+mj-ea"/>
              <a:cs typeface="+mj-cs"/>
            </a:endParaRPr>
          </a:p>
          <a:p>
            <a:pPr algn="ctr" rtl="1"/>
            <a:r>
              <a:rPr lang="ar-EG" sz="2800" b="0" dirty="0">
                <a:solidFill>
                  <a:schemeClr val="accent1">
                    <a:lumMod val="50000"/>
                  </a:schemeClr>
                </a:solidFill>
                <a:latin typeface="+mj-lt"/>
                <a:ea typeface="+mj-ea"/>
                <a:cs typeface="+mj-cs"/>
              </a:rPr>
              <a:t> </a:t>
            </a:r>
            <a:r>
              <a:rPr lang="ar-TN" sz="2800" b="0" dirty="0" smtClean="0">
                <a:solidFill>
                  <a:schemeClr val="accent1">
                    <a:lumMod val="50000"/>
                  </a:schemeClr>
                </a:solidFill>
                <a:latin typeface="+mj-lt"/>
                <a:ea typeface="+mj-ea"/>
                <a:cs typeface="+mj-cs"/>
              </a:rPr>
              <a:t>ملف مشروع </a:t>
            </a:r>
            <a:r>
              <a:rPr lang="ar-EG" sz="2800" b="0" dirty="0" smtClean="0">
                <a:solidFill>
                  <a:schemeClr val="accent1">
                    <a:lumMod val="50000"/>
                  </a:schemeClr>
                </a:solidFill>
                <a:latin typeface="+mj-lt"/>
                <a:ea typeface="+mj-ea"/>
                <a:cs typeface="+mj-cs"/>
              </a:rPr>
              <a:t>للحصول </a:t>
            </a:r>
            <a:r>
              <a:rPr lang="ar-EG" sz="2800" b="0" dirty="0">
                <a:solidFill>
                  <a:schemeClr val="accent1">
                    <a:lumMod val="50000"/>
                  </a:schemeClr>
                </a:solidFill>
                <a:latin typeface="+mj-lt"/>
                <a:ea typeface="+mj-ea"/>
                <a:cs typeface="+mj-cs"/>
              </a:rPr>
              <a:t>على </a:t>
            </a:r>
            <a:r>
              <a:rPr lang="ar-TN" sz="2800" b="0" dirty="0" smtClean="0">
                <a:solidFill>
                  <a:schemeClr val="accent1">
                    <a:lumMod val="50000"/>
                  </a:schemeClr>
                </a:solidFill>
                <a:latin typeface="+mj-lt"/>
                <a:ea typeface="+mj-ea"/>
                <a:cs typeface="+mj-cs"/>
              </a:rPr>
              <a:t>تمويل</a:t>
            </a:r>
          </a:p>
          <a:p>
            <a:pPr algn="ctr"/>
            <a:r>
              <a:rPr lang="ar-EG" sz="4000" b="1" dirty="0" smtClean="0">
                <a:solidFill>
                  <a:schemeClr val="tx1"/>
                </a:solidFill>
              </a:rPr>
              <a:t> </a:t>
            </a:r>
            <a:endParaRPr lang="ar-EG" sz="4000" dirty="0">
              <a:solidFill>
                <a:schemeClr val="tx1"/>
              </a:solidFill>
            </a:endParaRPr>
          </a:p>
        </p:txBody>
      </p:sp>
      <p:sp>
        <p:nvSpPr>
          <p:cNvPr id="4" name="Sous-titre 2"/>
          <p:cNvSpPr>
            <a:spLocks noGrp="1"/>
          </p:cNvSpPr>
          <p:nvPr/>
        </p:nvSpPr>
        <p:spPr>
          <a:xfrm>
            <a:off x="67189" y="4700589"/>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ar-TN" sz="3200" b="1" dirty="0" smtClean="0"/>
              <a:t>مركز افادة</a:t>
            </a:r>
          </a:p>
          <a:p>
            <a:r>
              <a:rPr lang="ar-TN" sz="2000" dirty="0" smtClean="0"/>
              <a:t>الاسعد </a:t>
            </a:r>
            <a:r>
              <a:rPr lang="ar-TN" sz="2000" dirty="0" err="1" smtClean="0"/>
              <a:t>بوعتور</a:t>
            </a:r>
            <a:endParaRPr lang="ar-TN" sz="2000" dirty="0" smtClean="0"/>
          </a:p>
          <a:p>
            <a:r>
              <a:rPr lang="ar-TN" sz="1800" dirty="0" smtClean="0"/>
              <a:t>مراقب عام للمالية</a:t>
            </a:r>
            <a:endParaRPr lang="fr-FR" sz="1800"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5EDCD25-2094-447A-A9F3-652C26F73D9A}" type="slidenum">
              <a:rPr lang="en-GB"/>
              <a:pPr>
                <a:defRPr/>
              </a:pPr>
              <a:t>10</a:t>
            </a:fld>
            <a:endParaRPr lang="en-GB"/>
          </a:p>
        </p:txBody>
      </p:sp>
      <p:sp>
        <p:nvSpPr>
          <p:cNvPr id="7" name="Oval 8"/>
          <p:cNvSpPr/>
          <p:nvPr/>
        </p:nvSpPr>
        <p:spPr>
          <a:xfrm>
            <a:off x="334298" y="2104103"/>
            <a:ext cx="8583560" cy="4041059"/>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marL="342900" lvl="0" indent="-342900" algn="just" rtl="1">
              <a:lnSpc>
                <a:spcPct val="115000"/>
              </a:lnSpc>
              <a:spcBef>
                <a:spcPts val="600"/>
              </a:spcBef>
              <a:spcAft>
                <a:spcPts val="600"/>
              </a:spcAft>
              <a:buClr>
                <a:schemeClr val="tx1"/>
              </a:buClr>
              <a:buFont typeface="Arial" panose="020B0604020202020204" pitchFamily="34" charset="0"/>
              <a:buChar char="•"/>
              <a:tabLst>
                <a:tab pos="273050" algn="l"/>
              </a:tabLst>
            </a:pPr>
            <a:r>
              <a:rPr lang="ar-EG" sz="2000" dirty="0" smtClean="0"/>
              <a:t>الهدف العام للمشروع لا يتماشى مع </a:t>
            </a:r>
            <a:r>
              <a:rPr lang="ar-TN" sz="2000" dirty="0" err="1" smtClean="0"/>
              <a:t>اهداف</a:t>
            </a:r>
            <a:r>
              <a:rPr lang="ar-TN" sz="2000" dirty="0" smtClean="0"/>
              <a:t> الممول،</a:t>
            </a:r>
            <a:endParaRPr lang="ar-EG" sz="2000" dirty="0" smtClean="0"/>
          </a:p>
          <a:p>
            <a:pPr marL="342900" lvl="0" indent="-342900" algn="r" rtl="1">
              <a:lnSpc>
                <a:spcPct val="115000"/>
              </a:lnSpc>
              <a:spcBef>
                <a:spcPts val="600"/>
              </a:spcBef>
              <a:spcAft>
                <a:spcPts val="600"/>
              </a:spcAft>
              <a:buClr>
                <a:schemeClr val="tx1"/>
              </a:buClr>
              <a:buFont typeface="Arial" panose="020B0604020202020204" pitchFamily="34" charset="0"/>
              <a:buChar char="•"/>
              <a:tabLst>
                <a:tab pos="273050" algn="l"/>
              </a:tabLst>
            </a:pPr>
            <a:r>
              <a:rPr lang="ar-EG" sz="2000" dirty="0" smtClean="0"/>
              <a:t>الهدف المحدد للمشروع غير واضح مما يجعل من المستحيل بالنسبة للمقيم التحقق من أهداف المشروع</a:t>
            </a:r>
            <a:r>
              <a:rPr lang="ar-TN" sz="2000" dirty="0" smtClean="0"/>
              <a:t>،</a:t>
            </a:r>
            <a:r>
              <a:rPr lang="ar-EG" sz="2000" dirty="0" smtClean="0"/>
              <a:t> </a:t>
            </a:r>
            <a:endParaRPr lang="ar-TN" sz="2000" dirty="0" smtClean="0"/>
          </a:p>
          <a:p>
            <a:pPr marL="342900" lvl="0" indent="-342900" algn="r" rtl="1">
              <a:lnSpc>
                <a:spcPct val="115000"/>
              </a:lnSpc>
              <a:spcBef>
                <a:spcPts val="600"/>
              </a:spcBef>
              <a:spcAft>
                <a:spcPts val="600"/>
              </a:spcAft>
              <a:buClr>
                <a:schemeClr val="tx1"/>
              </a:buClr>
              <a:buFont typeface="Arial" panose="020B0604020202020204" pitchFamily="34" charset="0"/>
              <a:buChar char="•"/>
              <a:tabLst>
                <a:tab pos="273050" algn="l"/>
              </a:tabLst>
            </a:pPr>
            <a:r>
              <a:rPr lang="ar-EG" sz="2000" dirty="0" smtClean="0"/>
              <a:t>الهدف المحدد للمشروع غير واقعي وغير قابل للتحقق خلال عمر المشروع</a:t>
            </a:r>
            <a:r>
              <a:rPr lang="ar-TN" sz="2000" dirty="0" smtClean="0"/>
              <a:t>،</a:t>
            </a:r>
            <a:endParaRPr lang="ar-EG" sz="2000" dirty="0" smtClean="0"/>
          </a:p>
          <a:p>
            <a:pPr marL="342900" lvl="0" indent="-342900" algn="r" rtl="1">
              <a:lnSpc>
                <a:spcPct val="115000"/>
              </a:lnSpc>
              <a:spcBef>
                <a:spcPts val="600"/>
              </a:spcBef>
              <a:spcAft>
                <a:spcPts val="600"/>
              </a:spcAft>
              <a:buClr>
                <a:schemeClr val="tx1"/>
              </a:buClr>
              <a:buFont typeface="Arial" panose="020B0604020202020204" pitchFamily="34" charset="0"/>
              <a:buChar char="•"/>
              <a:tabLst>
                <a:tab pos="273050" algn="l"/>
              </a:tabLst>
            </a:pPr>
            <a:r>
              <a:rPr lang="ar-EG" sz="2000" u="sng" dirty="0" smtClean="0"/>
              <a:t>تصاغ</a:t>
            </a:r>
            <a:r>
              <a:rPr lang="ar-TN" sz="2000" u="sng" dirty="0" smtClean="0"/>
              <a:t> </a:t>
            </a:r>
            <a:r>
              <a:rPr lang="ar-EG" sz="2000" u="sng" dirty="0" smtClean="0"/>
              <a:t>الأنشطة </a:t>
            </a:r>
            <a:r>
              <a:rPr lang="ar-TN" sz="2000" u="sng" dirty="0" err="1" smtClean="0"/>
              <a:t>كا</a:t>
            </a:r>
            <a:r>
              <a:rPr lang="ar-EG" sz="2000" u="sng" dirty="0" smtClean="0"/>
              <a:t>هداف محددة للمشروع </a:t>
            </a:r>
            <a:r>
              <a:rPr lang="ar-EG" sz="2000" dirty="0" smtClean="0"/>
              <a:t>(خطأ شائع جدا في صياغة أهداف محددة).</a:t>
            </a:r>
            <a:endParaRPr lang="en-US" sz="2000" dirty="0" smtClean="0">
              <a:solidFill>
                <a:schemeClr val="tx1"/>
              </a:solidFill>
              <a:latin typeface="Book Antiqua" pitchFamily="18" charset="0"/>
              <a:ea typeface="MS PGothic" pitchFamily="34" charset="-128"/>
            </a:endParaRPr>
          </a:p>
        </p:txBody>
      </p:sp>
      <p:sp>
        <p:nvSpPr>
          <p:cNvPr id="8" name="Oval 6"/>
          <p:cNvSpPr/>
          <p:nvPr/>
        </p:nvSpPr>
        <p:spPr>
          <a:xfrm>
            <a:off x="4807975" y="263260"/>
            <a:ext cx="3600400" cy="1585206"/>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TN" sz="2400" b="1" dirty="0" smtClean="0">
                <a:solidFill>
                  <a:schemeClr val="tx1"/>
                </a:solidFill>
              </a:rPr>
              <a:t>الأخطاء الواجب تجنبها</a:t>
            </a:r>
            <a:endParaRPr lang="ar-EG" sz="2400"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571500" y="0"/>
            <a:ext cx="8229600" cy="857250"/>
          </a:xfrm>
        </p:spPr>
        <p:txBody>
          <a:bodyPr/>
          <a:lstStyle/>
          <a:p>
            <a:endParaRPr lang="fr-FR" altLang="fr-FR" dirty="0" smtClean="0"/>
          </a:p>
        </p:txBody>
      </p:sp>
      <p:sp>
        <p:nvSpPr>
          <p:cNvPr id="21507" name="Espace réservé du numéro de diapositive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1475D27B-1B62-4F8B-AE31-29E58065E662}" type="slidenum">
              <a:rPr lang="fr-BE" altLang="fr-FR" sz="1200">
                <a:solidFill>
                  <a:srgbClr val="045C75"/>
                </a:solidFill>
              </a:rPr>
              <a:pPr>
                <a:spcBef>
                  <a:spcPct val="0"/>
                </a:spcBef>
                <a:buClrTx/>
                <a:buSzTx/>
                <a:buFontTx/>
                <a:buNone/>
              </a:pPr>
              <a:t>11</a:t>
            </a:fld>
            <a:endParaRPr lang="fr-BE" altLang="fr-FR" sz="1200">
              <a:solidFill>
                <a:srgbClr val="045C75"/>
              </a:solidFill>
            </a:endParaRPr>
          </a:p>
        </p:txBody>
      </p:sp>
      <p:graphicFrame>
        <p:nvGraphicFramePr>
          <p:cNvPr id="6" name="Diagramme 5"/>
          <p:cNvGraphicFramePr/>
          <p:nvPr>
            <p:extLst>
              <p:ext uri="{D42A27DB-BD31-4B8C-83A1-F6EECF244321}">
                <p14:modId xmlns="" xmlns:p14="http://schemas.microsoft.com/office/powerpoint/2010/main" val="1917784730"/>
              </p:ext>
            </p:extLst>
          </p:nvPr>
        </p:nvGraphicFramePr>
        <p:xfrm>
          <a:off x="574971" y="964526"/>
          <a:ext cx="7994057" cy="49289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2143864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19E05F5-1F29-4101-9FC7-AAFC6E1A8F79}" type="slidenum">
              <a:rPr lang="en-GB"/>
              <a:pPr>
                <a:defRPr/>
              </a:pPr>
              <a:t>12</a:t>
            </a:fld>
            <a:endParaRPr lang="en-GB"/>
          </a:p>
        </p:txBody>
      </p:sp>
      <p:sp>
        <p:nvSpPr>
          <p:cNvPr id="4" name="Oval 3"/>
          <p:cNvSpPr/>
          <p:nvPr/>
        </p:nvSpPr>
        <p:spPr>
          <a:xfrm>
            <a:off x="270884" y="1965276"/>
            <a:ext cx="3550489" cy="2837037"/>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EG" dirty="0"/>
              <a:t>"الفئات المستهدفة" هي المجموعات / الكيانات </a:t>
            </a:r>
            <a:r>
              <a:rPr lang="ar-TN" dirty="0" smtClean="0"/>
              <a:t>التي </a:t>
            </a:r>
            <a:r>
              <a:rPr lang="ar-EG" dirty="0" smtClean="0"/>
              <a:t>سوف </a:t>
            </a:r>
            <a:r>
              <a:rPr lang="ar-EG" dirty="0"/>
              <a:t>تستفيد بصورة مباشرة من المشروع واهدافة.</a:t>
            </a:r>
            <a:endParaRPr lang="en-US" b="1" dirty="0">
              <a:solidFill>
                <a:schemeClr val="tx1"/>
              </a:solidFill>
            </a:endParaRPr>
          </a:p>
        </p:txBody>
      </p:sp>
      <p:sp>
        <p:nvSpPr>
          <p:cNvPr id="5" name="Oval 4"/>
          <p:cNvSpPr/>
          <p:nvPr/>
        </p:nvSpPr>
        <p:spPr>
          <a:xfrm>
            <a:off x="4308281" y="3222212"/>
            <a:ext cx="3962262" cy="2803274"/>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EG" dirty="0">
                <a:solidFill>
                  <a:schemeClr val="tx1"/>
                </a:solidFill>
              </a:rPr>
              <a:t>"المستفيدون النهائيون" هم الذين سيستفيدون من المشروع في المدى الطويل على مستوى المجتمع أو القطاع ككل</a:t>
            </a:r>
            <a:endParaRPr lang="ar-EG"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7B478E0-0A1A-4FA2-9B5E-20F5B2FB37D4}" type="slidenum">
              <a:rPr lang="en-GB"/>
              <a:pPr>
                <a:defRPr/>
              </a:pPr>
              <a:t>13</a:t>
            </a:fld>
            <a:endParaRPr lang="en-GB"/>
          </a:p>
        </p:txBody>
      </p:sp>
      <p:sp>
        <p:nvSpPr>
          <p:cNvPr id="4" name="Oval 3"/>
          <p:cNvSpPr/>
          <p:nvPr/>
        </p:nvSpPr>
        <p:spPr>
          <a:xfrm>
            <a:off x="1248697" y="597566"/>
            <a:ext cx="3925606" cy="2565422"/>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rtl="1">
              <a:defRPr/>
            </a:pPr>
            <a:r>
              <a:rPr lang="ar-EG" b="1" dirty="0">
                <a:solidFill>
                  <a:schemeClr val="tx1"/>
                </a:solidFill>
              </a:rPr>
              <a:t>أفضل وقت لإعداد ملخص المشروع هو بعد الانتهاء من تصميم المشروع بأكمله (بعد </a:t>
            </a:r>
            <a:r>
              <a:rPr lang="ar-TN" b="1" dirty="0" smtClean="0">
                <a:solidFill>
                  <a:schemeClr val="tx1"/>
                </a:solidFill>
              </a:rPr>
              <a:t>فهم </a:t>
            </a:r>
            <a:r>
              <a:rPr lang="ar-EG" b="1" dirty="0" smtClean="0">
                <a:solidFill>
                  <a:schemeClr val="tx1"/>
                </a:solidFill>
              </a:rPr>
              <a:t>كل </a:t>
            </a:r>
            <a:r>
              <a:rPr lang="ar-EG" b="1" dirty="0">
                <a:solidFill>
                  <a:schemeClr val="tx1"/>
                </a:solidFill>
              </a:rPr>
              <a:t>جوانب المشروع بشكل جيد).</a:t>
            </a:r>
            <a:endParaRPr lang="en-US" b="1" dirty="0">
              <a:solidFill>
                <a:schemeClr val="tx1"/>
              </a:solidFill>
            </a:endParaRPr>
          </a:p>
        </p:txBody>
      </p:sp>
      <p:sp>
        <p:nvSpPr>
          <p:cNvPr id="5" name="Oval 4"/>
          <p:cNvSpPr/>
          <p:nvPr/>
        </p:nvSpPr>
        <p:spPr>
          <a:xfrm>
            <a:off x="3932507" y="3323587"/>
            <a:ext cx="4244703" cy="2304481"/>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rtl="1">
              <a:defRPr/>
            </a:pPr>
            <a:r>
              <a:rPr lang="ar-EG" b="1" dirty="0">
                <a:solidFill>
                  <a:schemeClr val="tx1"/>
                </a:solidFill>
              </a:rPr>
              <a:t>هناك من </a:t>
            </a:r>
            <a:r>
              <a:rPr lang="ar-TN" b="1" dirty="0" smtClean="0">
                <a:solidFill>
                  <a:schemeClr val="tx1"/>
                </a:solidFill>
              </a:rPr>
              <a:t>سيتولى </a:t>
            </a:r>
            <a:r>
              <a:rPr lang="ar-EG" b="1" dirty="0" smtClean="0">
                <a:solidFill>
                  <a:schemeClr val="tx1"/>
                </a:solidFill>
              </a:rPr>
              <a:t>تقييم </a:t>
            </a:r>
            <a:r>
              <a:rPr lang="ar-EG" b="1" dirty="0">
                <a:solidFill>
                  <a:schemeClr val="tx1"/>
                </a:solidFill>
              </a:rPr>
              <a:t>المقترح </a:t>
            </a:r>
            <a:r>
              <a:rPr lang="ar-EG" b="1" dirty="0" smtClean="0">
                <a:solidFill>
                  <a:schemeClr val="tx1"/>
                </a:solidFill>
              </a:rPr>
              <a:t>يجب </a:t>
            </a:r>
            <a:r>
              <a:rPr lang="ar-EG" b="1" dirty="0" err="1">
                <a:solidFill>
                  <a:schemeClr val="tx1"/>
                </a:solidFill>
              </a:rPr>
              <a:t>ان</a:t>
            </a:r>
            <a:r>
              <a:rPr lang="ar-EG" b="1" dirty="0">
                <a:solidFill>
                  <a:schemeClr val="tx1"/>
                </a:solidFill>
              </a:rPr>
              <a:t> </a:t>
            </a:r>
            <a:r>
              <a:rPr lang="ar-EG" b="1" dirty="0" smtClean="0">
                <a:solidFill>
                  <a:schemeClr val="tx1"/>
                </a:solidFill>
              </a:rPr>
              <a:t>نجعل</a:t>
            </a:r>
            <a:r>
              <a:rPr lang="ar-TN" b="1" dirty="0" smtClean="0">
                <a:solidFill>
                  <a:schemeClr val="tx1"/>
                </a:solidFill>
              </a:rPr>
              <a:t>ه </a:t>
            </a:r>
            <a:r>
              <a:rPr lang="ar-EG" b="1" dirty="0" err="1" smtClean="0">
                <a:solidFill>
                  <a:schemeClr val="tx1"/>
                </a:solidFill>
              </a:rPr>
              <a:t>ايجابى</a:t>
            </a:r>
            <a:r>
              <a:rPr lang="ar-EG" b="1" dirty="0" smtClean="0">
                <a:solidFill>
                  <a:schemeClr val="tx1"/>
                </a:solidFill>
              </a:rPr>
              <a:t> </a:t>
            </a:r>
            <a:r>
              <a:rPr lang="ar-EG" b="1" dirty="0">
                <a:solidFill>
                  <a:schemeClr val="tx1"/>
                </a:solidFill>
              </a:rPr>
              <a:t>فى تقيمة</a:t>
            </a:r>
            <a:endParaRPr lang="en-US" b="1" dirty="0">
              <a:solidFill>
                <a:schemeClr val="tx1"/>
              </a:solidFill>
            </a:endParaRPr>
          </a:p>
          <a:p>
            <a:pPr algn="ctr" rtl="1">
              <a:defRPr/>
            </a:pPr>
            <a:endParaRPr lang="ar-EG" dirty="0"/>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3" name="Espace réservé du pied de page 2"/>
          <p:cNvSpPr>
            <a:spLocks noGrp="1"/>
          </p:cNvSpPr>
          <p:nvPr>
            <p:ph type="ftr" sz="quarter" idx="11"/>
          </p:nvPr>
        </p:nvSpPr>
        <p:spPr/>
        <p:txBody>
          <a:bodyPr/>
          <a:lstStyle/>
          <a:p>
            <a:pPr>
              <a:defRPr/>
            </a:pPr>
            <a:r>
              <a:rPr lang="en-GB" smtClean="0"/>
              <a:t>Type presentation title here</a:t>
            </a:r>
            <a:endParaRPr lang="en-GB"/>
          </a:p>
        </p:txBody>
      </p:sp>
      <p:sp>
        <p:nvSpPr>
          <p:cNvPr id="4" name="Rectangle 3"/>
          <p:cNvSpPr/>
          <p:nvPr/>
        </p:nvSpPr>
        <p:spPr>
          <a:xfrm>
            <a:off x="1410236" y="1022297"/>
            <a:ext cx="6033752" cy="430887"/>
          </a:xfrm>
          <a:prstGeom prst="rect">
            <a:avLst/>
          </a:prstGeom>
        </p:spPr>
        <p:txBody>
          <a:bodyPr wrap="square">
            <a:spAutoFit/>
          </a:bodyPr>
          <a:lstStyle/>
          <a:p>
            <a:pPr algn="just" rtl="1">
              <a:defRPr/>
            </a:pPr>
            <a:r>
              <a:rPr lang="ar-EG" dirty="0">
                <a:solidFill>
                  <a:schemeClr val="tx1"/>
                </a:solidFill>
              </a:rPr>
              <a:t>يجب أن </a:t>
            </a:r>
            <a:r>
              <a:rPr lang="ar-TN" dirty="0">
                <a:solidFill>
                  <a:schemeClr val="tx1"/>
                </a:solidFill>
              </a:rPr>
              <a:t>ينتج تقديم </a:t>
            </a:r>
            <a:r>
              <a:rPr lang="ar-EG" dirty="0">
                <a:solidFill>
                  <a:schemeClr val="tx1"/>
                </a:solidFill>
              </a:rPr>
              <a:t>المشروع</a:t>
            </a:r>
            <a:r>
              <a:rPr lang="ar-TN" dirty="0">
                <a:solidFill>
                  <a:schemeClr val="tx1"/>
                </a:solidFill>
              </a:rPr>
              <a:t> </a:t>
            </a:r>
            <a:r>
              <a:rPr lang="ar-EG" dirty="0">
                <a:solidFill>
                  <a:schemeClr val="tx1"/>
                </a:solidFill>
              </a:rPr>
              <a:t>انطباع</a:t>
            </a:r>
            <a:r>
              <a:rPr lang="ar-TN" dirty="0">
                <a:solidFill>
                  <a:schemeClr val="tx1"/>
                </a:solidFill>
              </a:rPr>
              <a:t>ا</a:t>
            </a:r>
            <a:r>
              <a:rPr lang="ar-EG" dirty="0">
                <a:solidFill>
                  <a:schemeClr val="tx1"/>
                </a:solidFill>
              </a:rPr>
              <a:t> قوي في ذهن المقيم.</a:t>
            </a:r>
            <a:endParaRPr lang="en-US" dirty="0">
              <a:solidFill>
                <a:schemeClr val="tx1"/>
              </a:solidFill>
            </a:endParaRPr>
          </a:p>
        </p:txBody>
      </p:sp>
      <p:sp>
        <p:nvSpPr>
          <p:cNvPr id="5" name="Rectangle 4"/>
          <p:cNvSpPr/>
          <p:nvPr/>
        </p:nvSpPr>
        <p:spPr>
          <a:xfrm>
            <a:off x="628650" y="2207153"/>
            <a:ext cx="7334518" cy="430887"/>
          </a:xfrm>
          <a:prstGeom prst="rect">
            <a:avLst/>
          </a:prstGeom>
        </p:spPr>
        <p:txBody>
          <a:bodyPr wrap="square">
            <a:spAutoFit/>
          </a:bodyPr>
          <a:lstStyle/>
          <a:p>
            <a:pPr algn="just" rtl="1">
              <a:defRPr/>
            </a:pPr>
            <a:r>
              <a:rPr lang="ar-EG" dirty="0">
                <a:solidFill>
                  <a:schemeClr val="tx1"/>
                </a:solidFill>
              </a:rPr>
              <a:t>ملخص المشروع يجب ا</a:t>
            </a:r>
            <a:r>
              <a:rPr lang="ar-TN" dirty="0">
                <a:solidFill>
                  <a:schemeClr val="tx1"/>
                </a:solidFill>
              </a:rPr>
              <a:t>ن </a:t>
            </a:r>
            <a:r>
              <a:rPr lang="ar-EG" dirty="0">
                <a:solidFill>
                  <a:schemeClr val="tx1"/>
                </a:solidFill>
              </a:rPr>
              <a:t>لا</a:t>
            </a:r>
            <a:r>
              <a:rPr lang="ar-TN" dirty="0">
                <a:solidFill>
                  <a:schemeClr val="tx1"/>
                </a:solidFill>
              </a:rPr>
              <a:t> </a:t>
            </a:r>
            <a:r>
              <a:rPr lang="ar-EG" dirty="0">
                <a:solidFill>
                  <a:schemeClr val="tx1"/>
                </a:solidFill>
              </a:rPr>
              <a:t>يعطى الفرصة للمقيم  </a:t>
            </a:r>
            <a:r>
              <a:rPr lang="ar-TN" dirty="0">
                <a:solidFill>
                  <a:schemeClr val="tx1"/>
                </a:solidFill>
              </a:rPr>
              <a:t>ليستنتج </a:t>
            </a:r>
            <a:r>
              <a:rPr lang="ar-EG" dirty="0">
                <a:solidFill>
                  <a:schemeClr val="tx1"/>
                </a:solidFill>
              </a:rPr>
              <a:t>أشياء مثل:</a:t>
            </a:r>
            <a:endParaRPr lang="ar-TN" dirty="0">
              <a:solidFill>
                <a:schemeClr val="tx1"/>
              </a:solidFill>
            </a:endParaRPr>
          </a:p>
        </p:txBody>
      </p:sp>
      <p:sp>
        <p:nvSpPr>
          <p:cNvPr id="6" name="Rectangle 5"/>
          <p:cNvSpPr/>
          <p:nvPr/>
        </p:nvSpPr>
        <p:spPr>
          <a:xfrm>
            <a:off x="2009909" y="3167513"/>
            <a:ext cx="5112108" cy="1785104"/>
          </a:xfrm>
          <a:prstGeom prst="rect">
            <a:avLst/>
          </a:prstGeom>
        </p:spPr>
        <p:txBody>
          <a:bodyPr wrap="square">
            <a:spAutoFit/>
          </a:bodyPr>
          <a:lstStyle/>
          <a:p>
            <a:pPr marL="342900" indent="-342900" algn="r" rtl="1">
              <a:buFont typeface="Arial" panose="020B0604020202020204" pitchFamily="34" charset="0"/>
              <a:buChar char="•"/>
              <a:defRPr/>
            </a:pPr>
            <a:r>
              <a:rPr lang="ar-EG" dirty="0">
                <a:solidFill>
                  <a:schemeClr val="tx1"/>
                </a:solidFill>
              </a:rPr>
              <a:t>الفكرة ضعيفة</a:t>
            </a:r>
            <a:endParaRPr lang="ar-TN" dirty="0">
              <a:solidFill>
                <a:schemeClr val="tx1"/>
              </a:solidFill>
            </a:endParaRPr>
          </a:p>
          <a:p>
            <a:pPr marL="342900" indent="-342900" algn="r" rtl="1">
              <a:buFont typeface="Arial" panose="020B0604020202020204" pitchFamily="34" charset="0"/>
              <a:buChar char="•"/>
              <a:defRPr/>
            </a:pPr>
            <a:r>
              <a:rPr lang="ar-TN" dirty="0">
                <a:solidFill>
                  <a:schemeClr val="tx1"/>
                </a:solidFill>
              </a:rPr>
              <a:t>الاشكال </a:t>
            </a:r>
            <a:r>
              <a:rPr lang="ar-EG" dirty="0">
                <a:solidFill>
                  <a:schemeClr val="tx1"/>
                </a:solidFill>
              </a:rPr>
              <a:t>ليس مهم</a:t>
            </a:r>
            <a:endParaRPr lang="ar-TN" dirty="0">
              <a:solidFill>
                <a:schemeClr val="tx1"/>
              </a:solidFill>
            </a:endParaRPr>
          </a:p>
          <a:p>
            <a:pPr marL="342900" indent="-342900" algn="r" rtl="1">
              <a:buFont typeface="Arial" panose="020B0604020202020204" pitchFamily="34" charset="0"/>
              <a:buChar char="•"/>
              <a:defRPr/>
            </a:pPr>
            <a:r>
              <a:rPr lang="ar-TN" dirty="0">
                <a:solidFill>
                  <a:schemeClr val="tx1"/>
                </a:solidFill>
              </a:rPr>
              <a:t>الممول غير معني بهذه الأهداف او الفئات</a:t>
            </a:r>
          </a:p>
          <a:p>
            <a:pPr marL="342900" indent="-342900" algn="r" rtl="1">
              <a:buFont typeface="Arial" panose="020B0604020202020204" pitchFamily="34" charset="0"/>
              <a:buChar char="•"/>
              <a:defRPr/>
            </a:pPr>
            <a:r>
              <a:rPr lang="ar-EG" dirty="0">
                <a:solidFill>
                  <a:schemeClr val="tx1"/>
                </a:solidFill>
              </a:rPr>
              <a:t>النتائج غامضة وغير مؤكدة</a:t>
            </a:r>
            <a:endParaRPr lang="ar-TN" dirty="0">
              <a:solidFill>
                <a:schemeClr val="tx1"/>
              </a:solidFill>
            </a:endParaRPr>
          </a:p>
          <a:p>
            <a:pPr marL="342900" indent="-342900" algn="r" rtl="1">
              <a:buFont typeface="Arial" panose="020B0604020202020204" pitchFamily="34" charset="0"/>
              <a:buChar char="•"/>
              <a:defRPr/>
            </a:pPr>
            <a:r>
              <a:rPr lang="ar-EG" dirty="0">
                <a:solidFill>
                  <a:schemeClr val="tx1"/>
                </a:solidFill>
              </a:rPr>
              <a:t>المقترح المقدم غير مرتبط</a:t>
            </a:r>
            <a:r>
              <a:rPr lang="ar-TN" dirty="0">
                <a:solidFill>
                  <a:schemeClr val="tx1"/>
                </a:solidFill>
              </a:rPr>
              <a:t> بالهدف</a:t>
            </a:r>
            <a:endParaRPr lang="ar-EG" dirty="0">
              <a:solidFill>
                <a:schemeClr val="tx1"/>
              </a:solidFill>
            </a:endParaRPr>
          </a:p>
        </p:txBody>
      </p:sp>
      <p:sp>
        <p:nvSpPr>
          <p:cNvPr id="7" name="Flèche vers le bas 6"/>
          <p:cNvSpPr/>
          <p:nvPr/>
        </p:nvSpPr>
        <p:spPr>
          <a:xfrm>
            <a:off x="4649273" y="1622738"/>
            <a:ext cx="515155" cy="4765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399549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86CA1A-1A96-4FF3-B0A5-99B93C449B28}" type="slidenum">
              <a:rPr lang="en-GB" smtClean="0"/>
              <a:pPr>
                <a:defRPr/>
              </a:pPr>
              <a:t>15</a:t>
            </a:fld>
            <a:endParaRPr lang="en-GB"/>
          </a:p>
        </p:txBody>
      </p:sp>
      <p:sp>
        <p:nvSpPr>
          <p:cNvPr id="7" name="Title 1"/>
          <p:cNvSpPr txBox="1">
            <a:spLocks/>
          </p:cNvSpPr>
          <p:nvPr/>
        </p:nvSpPr>
        <p:spPr bwMode="auto">
          <a:xfrm>
            <a:off x="1935140" y="2872538"/>
            <a:ext cx="5689600" cy="1143000"/>
          </a:xfrm>
          <a:prstGeom prst="rect">
            <a:avLst/>
          </a:prstGeom>
          <a:noFill/>
          <a:ln w="9525">
            <a:noFill/>
            <a:miter lim="800000"/>
            <a:headEnd/>
            <a:tailEnd/>
          </a:ln>
        </p:spPr>
        <p:txBody>
          <a:bodyPr anchor="ctr"/>
          <a:lstStyle/>
          <a:p>
            <a:pPr algn="ctr" defTabSz="914400" rtl="1">
              <a:defRPr/>
            </a:pPr>
            <a:r>
              <a:rPr lang="ar-TN" sz="4400" u="sng" dirty="0" smtClean="0">
                <a:latin typeface="+mj-lt"/>
                <a:ea typeface="+mj-ea"/>
                <a:cs typeface="+mj-cs"/>
              </a:rPr>
              <a:t>مكونات و طريقة اعداد </a:t>
            </a:r>
            <a:r>
              <a:rPr lang="ar-EG" sz="4400" u="sng" dirty="0" smtClean="0">
                <a:latin typeface="+mj-lt"/>
                <a:ea typeface="+mj-ea"/>
                <a:cs typeface="+mj-cs"/>
              </a:rPr>
              <a:t>المشروع</a:t>
            </a:r>
            <a:endParaRPr lang="ar-EG" sz="4400" u="sng" dirty="0">
              <a:latin typeface="+mj-lt"/>
              <a:ea typeface="+mj-ea"/>
              <a:cs typeface="+mj-cs"/>
            </a:endParaRP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395288" y="1555844"/>
            <a:ext cx="8229600" cy="4567143"/>
          </a:xfrm>
          <a:solidFill>
            <a:schemeClr val="bg1"/>
          </a:solidFill>
        </p:spPr>
        <p:txBody>
          <a:bodyPr/>
          <a:lstStyle/>
          <a:p>
            <a:pPr algn="r" rtl="1" eaLnBrk="1" hangingPunct="1">
              <a:lnSpc>
                <a:spcPct val="90000"/>
              </a:lnSpc>
              <a:buFont typeface="Wingdings" pitchFamily="2" charset="2"/>
              <a:buChar char="§"/>
              <a:defRPr/>
            </a:pPr>
            <a:r>
              <a:rPr lang="ar-EG" sz="2800" b="1" dirty="0" smtClean="0">
                <a:solidFill>
                  <a:schemeClr val="tx1"/>
                </a:solidFill>
              </a:rPr>
              <a:t>وصف الاطراف المعنيين واصحاب المصالح، </a:t>
            </a:r>
            <a:r>
              <a:rPr lang="ar-TN" sz="2800" b="1" dirty="0" smtClean="0">
                <a:solidFill>
                  <a:schemeClr val="tx1"/>
                </a:solidFill>
              </a:rPr>
              <a:t>مدى تفاعلهم و مساهمتهم في </a:t>
            </a:r>
            <a:r>
              <a:rPr lang="ar-EG" sz="2800" b="1" dirty="0" smtClean="0">
                <a:solidFill>
                  <a:schemeClr val="tx1"/>
                </a:solidFill>
              </a:rPr>
              <a:t>المشروع وهل تم الاتصال بيهم والتشاور معهم.</a:t>
            </a:r>
            <a:endParaRPr lang="ar-TN" sz="2800" b="1" dirty="0" smtClean="0">
              <a:solidFill>
                <a:schemeClr val="tx1"/>
              </a:solidFill>
            </a:endParaRPr>
          </a:p>
          <a:p>
            <a:pPr algn="r" rtl="1" eaLnBrk="1" hangingPunct="1">
              <a:lnSpc>
                <a:spcPct val="90000"/>
              </a:lnSpc>
              <a:buFont typeface="Wingdings" pitchFamily="2" charset="2"/>
              <a:buChar char="§"/>
              <a:defRPr/>
            </a:pPr>
            <a:endParaRPr lang="ar-EG" sz="2800" b="1" dirty="0" smtClean="0">
              <a:solidFill>
                <a:schemeClr val="tx1"/>
              </a:solidFill>
            </a:endParaRPr>
          </a:p>
          <a:p>
            <a:pPr algn="r" rtl="1" eaLnBrk="1" hangingPunct="1">
              <a:lnSpc>
                <a:spcPct val="90000"/>
              </a:lnSpc>
              <a:buFont typeface="Wingdings" pitchFamily="2" charset="2"/>
              <a:buChar char="§"/>
              <a:defRPr/>
            </a:pPr>
            <a:r>
              <a:rPr lang="ar-EG" sz="2800" b="1" dirty="0" smtClean="0">
                <a:solidFill>
                  <a:schemeClr val="tx1"/>
                </a:solidFill>
              </a:rPr>
              <a:t>ذكر</a:t>
            </a:r>
            <a:r>
              <a:rPr lang="ar-TN" sz="2800" b="1" dirty="0" smtClean="0">
                <a:solidFill>
                  <a:schemeClr val="tx1"/>
                </a:solidFill>
              </a:rPr>
              <a:t> العناصر</a:t>
            </a:r>
            <a:r>
              <a:rPr lang="ar-EG" sz="2800" b="1" dirty="0" smtClean="0">
                <a:solidFill>
                  <a:schemeClr val="tx1"/>
                </a:solidFill>
              </a:rPr>
              <a:t> </a:t>
            </a:r>
            <a:r>
              <a:rPr lang="ar-TN" sz="2800" b="1" dirty="0" smtClean="0">
                <a:solidFill>
                  <a:schemeClr val="tx1"/>
                </a:solidFill>
              </a:rPr>
              <a:t>و المجالات و</a:t>
            </a:r>
            <a:r>
              <a:rPr lang="ar-EG" sz="2800" b="1" dirty="0" smtClean="0">
                <a:solidFill>
                  <a:schemeClr val="tx1"/>
                </a:solidFill>
              </a:rPr>
              <a:t>الأنشطة المقترحة وتحديد المخرجات والنتائج بما في ذلك وصف للروابط / علاقات بين مجموعات النشاط.</a:t>
            </a:r>
            <a:endParaRPr lang="ar-TN" sz="2800" b="1" dirty="0" smtClean="0">
              <a:solidFill>
                <a:schemeClr val="tx1"/>
              </a:solidFill>
            </a:endParaRPr>
          </a:p>
          <a:p>
            <a:pPr algn="r" rtl="1" eaLnBrk="1" hangingPunct="1">
              <a:lnSpc>
                <a:spcPct val="90000"/>
              </a:lnSpc>
              <a:buFont typeface="Wingdings" pitchFamily="2" charset="2"/>
              <a:buChar char="§"/>
              <a:defRPr/>
            </a:pPr>
            <a:endParaRPr lang="ar-EG" sz="2800" b="1" dirty="0" smtClean="0">
              <a:solidFill>
                <a:schemeClr val="tx1"/>
              </a:solidFill>
            </a:endParaRPr>
          </a:p>
          <a:p>
            <a:pPr algn="r" rtl="1" eaLnBrk="1" hangingPunct="1">
              <a:lnSpc>
                <a:spcPct val="90000"/>
              </a:lnSpc>
              <a:buFont typeface="Wingdings" pitchFamily="2" charset="2"/>
              <a:buChar char="§"/>
              <a:defRPr/>
            </a:pPr>
            <a:r>
              <a:rPr lang="ar-TN" sz="2800" b="1" dirty="0" smtClean="0">
                <a:solidFill>
                  <a:schemeClr val="tx1"/>
                </a:solidFill>
              </a:rPr>
              <a:t>ت</a:t>
            </a:r>
            <a:r>
              <a:rPr lang="ar-EG" sz="2800" b="1" dirty="0" smtClean="0">
                <a:solidFill>
                  <a:schemeClr val="tx1"/>
                </a:solidFill>
              </a:rPr>
              <a:t>حد</a:t>
            </a:r>
            <a:r>
              <a:rPr lang="ar-TN" sz="2800" b="1" dirty="0" smtClean="0">
                <a:solidFill>
                  <a:schemeClr val="tx1"/>
                </a:solidFill>
              </a:rPr>
              <a:t>ي</a:t>
            </a:r>
            <a:r>
              <a:rPr lang="ar-EG" sz="2800" b="1" dirty="0" smtClean="0">
                <a:solidFill>
                  <a:schemeClr val="tx1"/>
                </a:solidFill>
              </a:rPr>
              <a:t>د الاطار الزمنى للمشروع</a:t>
            </a:r>
            <a:r>
              <a:rPr lang="ar-TN" sz="2800" b="1" dirty="0" smtClean="0">
                <a:solidFill>
                  <a:schemeClr val="tx1"/>
                </a:solidFill>
              </a:rPr>
              <a:t>.</a:t>
            </a:r>
            <a:endParaRPr lang="ar-EG" sz="2800" b="1" dirty="0" smtClean="0">
              <a:solidFill>
                <a:schemeClr val="tx1"/>
              </a:solidFill>
            </a:endParaRPr>
          </a:p>
          <a:p>
            <a:pPr algn="r" rtl="1" eaLnBrk="1" hangingPunct="1">
              <a:lnSpc>
                <a:spcPct val="90000"/>
              </a:lnSpc>
              <a:defRPr/>
            </a:pPr>
            <a:endParaRPr lang="ar-EG" sz="2800" b="1" dirty="0" smtClean="0">
              <a:solidFill>
                <a:schemeClr val="tx1"/>
              </a:solidFill>
            </a:endParaRPr>
          </a:p>
          <a:p>
            <a:pPr algn="r" rtl="1" eaLnBrk="1" hangingPunct="1">
              <a:lnSpc>
                <a:spcPct val="90000"/>
              </a:lnSpc>
              <a:defRPr/>
            </a:pPr>
            <a:endParaRPr lang="ar-EG" sz="2400" b="1" dirty="0" smtClean="0">
              <a:solidFill>
                <a:schemeClr val="tx1"/>
              </a:solidFill>
            </a:endParaRPr>
          </a:p>
          <a:p>
            <a:pPr algn="r" rtl="1" eaLnBrk="1" hangingPunct="1">
              <a:lnSpc>
                <a:spcPct val="90000"/>
              </a:lnSpc>
              <a:defRPr/>
            </a:pPr>
            <a:endParaRPr lang="ar-EG" sz="24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C8344FF-95FC-4556-8B34-769EA77DB6D8}" type="slidenum">
              <a:rPr lang="en-GB"/>
              <a:pPr>
                <a:defRPr/>
              </a:pPr>
              <a:t>16</a:t>
            </a:fld>
            <a:endParaRPr lang="en-GB"/>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F8A1C18-62E3-43A1-B0CA-F242C9E5277A}" type="slidenum">
              <a:rPr lang="en-GB"/>
              <a:pPr>
                <a:defRPr/>
              </a:pPr>
              <a:t>17</a:t>
            </a:fld>
            <a:endParaRPr lang="en-GB"/>
          </a:p>
        </p:txBody>
      </p:sp>
      <p:sp>
        <p:nvSpPr>
          <p:cNvPr id="6" name="Rectangle 5"/>
          <p:cNvSpPr/>
          <p:nvPr/>
        </p:nvSpPr>
        <p:spPr>
          <a:xfrm>
            <a:off x="323528" y="1364776"/>
            <a:ext cx="8329153" cy="4944544"/>
          </a:xfrm>
          <a:prstGeom prst="rect">
            <a:avLst/>
          </a:prstGeom>
          <a:solidFill>
            <a:schemeClr val="bg1"/>
          </a:solidFill>
        </p:spPr>
        <p:style>
          <a:lnRef idx="3">
            <a:schemeClr val="lt1"/>
          </a:lnRef>
          <a:fillRef idx="1">
            <a:schemeClr val="accent2"/>
          </a:fillRef>
          <a:effectRef idx="1">
            <a:schemeClr val="accent2"/>
          </a:effectRef>
          <a:fontRef idx="minor">
            <a:schemeClr val="lt1"/>
          </a:fontRef>
        </p:style>
        <p:txBody>
          <a:bodyPr rtlCol="1" anchor="ctr"/>
          <a:lstStyle/>
          <a:p>
            <a:pPr algn="r">
              <a:buFont typeface="Arial" pitchFamily="34" charset="0"/>
              <a:buChar char="•"/>
              <a:defRPr/>
            </a:pP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a:p>
            <a:pPr algn="r" rtl="1">
              <a:defRPr/>
            </a:pPr>
            <a:endParaRPr lang="ar-EG" sz="2800" dirty="0">
              <a:solidFill>
                <a:schemeClr val="tx1"/>
              </a:solidFill>
            </a:endParaRPr>
          </a:p>
          <a:p>
            <a:pPr algn="r" rtl="1">
              <a:defRPr/>
            </a:pPr>
            <a:endParaRPr lang="ar-EG" sz="2800" dirty="0">
              <a:solidFill>
                <a:schemeClr val="tx1"/>
              </a:solidFill>
            </a:endParaRPr>
          </a:p>
          <a:p>
            <a:pPr marL="457200" indent="-457200" algn="r" rtl="1">
              <a:buFont typeface="Wingdings" panose="05000000000000000000" pitchFamily="2" charset="2"/>
              <a:buChar char="§"/>
              <a:defRPr/>
            </a:pPr>
            <a:r>
              <a:rPr lang="ar-EG" sz="2800" dirty="0" smtClean="0">
                <a:solidFill>
                  <a:schemeClr val="tx1"/>
                </a:solidFill>
              </a:rPr>
              <a:t> شرح </a:t>
            </a:r>
            <a:r>
              <a:rPr lang="ar-TN" sz="2800" dirty="0" smtClean="0">
                <a:solidFill>
                  <a:schemeClr val="tx1"/>
                </a:solidFill>
              </a:rPr>
              <a:t>طريقة </a:t>
            </a:r>
            <a:r>
              <a:rPr lang="ar-EG" sz="2800" dirty="0" smtClean="0">
                <a:solidFill>
                  <a:schemeClr val="tx1"/>
                </a:solidFill>
              </a:rPr>
              <a:t>إعداد المشروع.</a:t>
            </a:r>
            <a:endParaRPr lang="ar-TN" sz="2800" dirty="0" smtClean="0">
              <a:solidFill>
                <a:schemeClr val="tx1"/>
              </a:solidFill>
            </a:endParaRPr>
          </a:p>
          <a:p>
            <a:pPr marL="457200" indent="-457200" algn="r" rtl="1">
              <a:buFont typeface="Wingdings" panose="05000000000000000000" pitchFamily="2" charset="2"/>
              <a:buChar char="§"/>
              <a:defRPr/>
            </a:pPr>
            <a:endParaRPr lang="ar-TN" sz="2800" dirty="0">
              <a:solidFill>
                <a:schemeClr val="tx1"/>
              </a:solidFill>
            </a:endParaRPr>
          </a:p>
          <a:p>
            <a:pPr algn="r" rtl="1">
              <a:defRPr/>
            </a:pPr>
            <a:r>
              <a:rPr lang="ar-EG" sz="2800" dirty="0" smtClean="0">
                <a:solidFill>
                  <a:schemeClr val="tx1"/>
                </a:solidFill>
              </a:rPr>
              <a:t>هل </a:t>
            </a:r>
            <a:r>
              <a:rPr lang="ar-EG" sz="2800" dirty="0">
                <a:solidFill>
                  <a:schemeClr val="tx1"/>
                </a:solidFill>
              </a:rPr>
              <a:t>تم تصميم المشروع من قبل فرد أو من قبل لجنة من قام بكتابة اورقة المفهوم شخص واحد او مجموعة متكاملة</a:t>
            </a:r>
            <a:br>
              <a:rPr lang="ar-EG" sz="2800" dirty="0">
                <a:solidFill>
                  <a:schemeClr val="tx1"/>
                </a:solidFill>
              </a:rPr>
            </a:br>
            <a:endParaRPr lang="ar-TN" sz="2800" dirty="0" smtClean="0">
              <a:solidFill>
                <a:schemeClr val="tx1"/>
              </a:solidFill>
            </a:endParaRPr>
          </a:p>
          <a:p>
            <a:pPr algn="r" rtl="1">
              <a:defRPr/>
            </a:pPr>
            <a:r>
              <a:rPr lang="ar-EG" sz="2800" dirty="0" smtClean="0">
                <a:solidFill>
                  <a:schemeClr val="tx1"/>
                </a:solidFill>
              </a:rPr>
              <a:t>وصف  </a:t>
            </a:r>
            <a:r>
              <a:rPr lang="ar-EG" sz="2800" dirty="0">
                <a:solidFill>
                  <a:schemeClr val="tx1"/>
                </a:solidFill>
              </a:rPr>
              <a:t>المنظمات المشاركة فى المشروع ووصف عدد من الاجتماعات التي عقدت لمناقشة تصميم المشروع، </a:t>
            </a:r>
            <a:r>
              <a:rPr lang="ar-EG" sz="2800" dirty="0" smtClean="0">
                <a:solidFill>
                  <a:schemeClr val="tx1"/>
                </a:solidFill>
              </a:rPr>
              <a:t>الخ</a:t>
            </a:r>
            <a:endParaRPr lang="ar-TN" sz="2800" dirty="0" smtClean="0">
              <a:solidFill>
                <a:schemeClr val="tx1"/>
              </a:solidFill>
            </a:endParaRPr>
          </a:p>
          <a:p>
            <a:pPr algn="r" rtl="1">
              <a:defRPr/>
            </a:pPr>
            <a:r>
              <a:rPr lang="ar-EG" sz="2800" dirty="0">
                <a:solidFill>
                  <a:schemeClr val="tx1"/>
                </a:solidFill>
              </a:rPr>
              <a:t/>
            </a:r>
            <a:br>
              <a:rPr lang="ar-EG" sz="2800" dirty="0">
                <a:solidFill>
                  <a:schemeClr val="tx1"/>
                </a:solidFill>
              </a:rPr>
            </a:br>
            <a:r>
              <a:rPr lang="ar-EG" sz="2800" dirty="0">
                <a:solidFill>
                  <a:schemeClr val="tx1"/>
                </a:solidFill>
              </a:rPr>
              <a:t>مهم جدا أن </a:t>
            </a:r>
            <a:r>
              <a:rPr lang="ar-EG" sz="2800" dirty="0" smtClean="0">
                <a:solidFill>
                  <a:schemeClr val="tx1"/>
                </a:solidFill>
              </a:rPr>
              <a:t>يتم </a:t>
            </a:r>
            <a:r>
              <a:rPr lang="ar-EG" sz="2800" dirty="0">
                <a:solidFill>
                  <a:schemeClr val="tx1"/>
                </a:solidFill>
              </a:rPr>
              <a:t>تصميم </a:t>
            </a:r>
            <a:r>
              <a:rPr lang="ar-EG" sz="2800" dirty="0" smtClean="0">
                <a:solidFill>
                  <a:schemeClr val="tx1"/>
                </a:solidFill>
              </a:rPr>
              <a:t>المشاريع </a:t>
            </a:r>
            <a:r>
              <a:rPr lang="ar-TN" sz="2800" dirty="0" smtClean="0">
                <a:solidFill>
                  <a:schemeClr val="tx1"/>
                </a:solidFill>
              </a:rPr>
              <a:t>بعد </a:t>
            </a:r>
            <a:r>
              <a:rPr lang="ar-EG" sz="2800" dirty="0" smtClean="0">
                <a:solidFill>
                  <a:schemeClr val="tx1"/>
                </a:solidFill>
              </a:rPr>
              <a:t>تشاور </a:t>
            </a:r>
            <a:r>
              <a:rPr lang="ar-EG" sz="2800" dirty="0">
                <a:solidFill>
                  <a:schemeClr val="tx1"/>
                </a:solidFill>
              </a:rPr>
              <a:t>مع الاطراف المعنيين وممثلي المجموعة </a:t>
            </a:r>
            <a:r>
              <a:rPr lang="ar-EG" sz="2800" dirty="0" smtClean="0">
                <a:solidFill>
                  <a:schemeClr val="tx1"/>
                </a:solidFill>
              </a:rPr>
              <a:t>المستهدفة.</a:t>
            </a: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a:p>
            <a:pPr algn="r">
              <a:buFont typeface="Arial" pitchFamily="34" charset="0"/>
              <a:buChar char="•"/>
              <a:defRPr/>
            </a:pPr>
            <a:endParaRPr lang="ar-EG" sz="2800" i="1" u="sng"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E19A8D0-21ED-4161-9D5A-6D660FB51C8B}" type="slidenum">
              <a:rPr lang="en-GB"/>
              <a:pPr>
                <a:defRPr/>
              </a:pPr>
              <a:t>18</a:t>
            </a:fld>
            <a:endParaRPr lang="en-GB"/>
          </a:p>
        </p:txBody>
      </p:sp>
      <p:sp>
        <p:nvSpPr>
          <p:cNvPr id="5" name="Round Single Corner Rectangle 4"/>
          <p:cNvSpPr/>
          <p:nvPr/>
        </p:nvSpPr>
        <p:spPr>
          <a:xfrm>
            <a:off x="627797" y="1078172"/>
            <a:ext cx="8202303" cy="5129503"/>
          </a:xfrm>
          <a:prstGeom prst="round1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r" rtl="1">
              <a:lnSpc>
                <a:spcPct val="90000"/>
              </a:lnSpc>
              <a:buFont typeface="Wingdings" pitchFamily="2" charset="2"/>
              <a:buChar char="§"/>
              <a:defRPr/>
            </a:pPr>
            <a:r>
              <a:rPr lang="ar-EG" b="1" u="sng" dirty="0">
                <a:solidFill>
                  <a:schemeClr val="accent2">
                    <a:lumMod val="75000"/>
                  </a:schemeClr>
                </a:solidFill>
              </a:rPr>
              <a:t>وصف الاطراف المعنيين واصحاب المصالح، </a:t>
            </a:r>
            <a:r>
              <a:rPr lang="ar-TN" b="1" u="sng" dirty="0" smtClean="0">
                <a:solidFill>
                  <a:schemeClr val="accent2">
                    <a:lumMod val="75000"/>
                  </a:schemeClr>
                </a:solidFill>
              </a:rPr>
              <a:t>صلتهم ب</a:t>
            </a:r>
            <a:r>
              <a:rPr lang="ar-EG" b="1" u="sng" dirty="0" smtClean="0">
                <a:solidFill>
                  <a:schemeClr val="accent2">
                    <a:lumMod val="75000"/>
                  </a:schemeClr>
                </a:solidFill>
              </a:rPr>
              <a:t>المشروع </a:t>
            </a:r>
            <a:r>
              <a:rPr lang="ar-EG" b="1" u="sng" dirty="0">
                <a:solidFill>
                  <a:schemeClr val="accent2">
                    <a:lumMod val="75000"/>
                  </a:schemeClr>
                </a:solidFill>
              </a:rPr>
              <a:t>وهل تم الاتصال بيهم والتشاور معهم.</a:t>
            </a:r>
          </a:p>
          <a:p>
            <a:pPr algn="r" rtl="1">
              <a:defRPr/>
            </a:pPr>
            <a:endParaRPr lang="en-US" u="sng" dirty="0">
              <a:solidFill>
                <a:srgbClr val="7030A0"/>
              </a:solidFill>
            </a:endParaRPr>
          </a:p>
          <a:p>
            <a:pPr algn="r" rtl="1">
              <a:defRPr/>
            </a:pPr>
            <a:r>
              <a:rPr lang="ar-EG" sz="2800" b="1" dirty="0">
                <a:solidFill>
                  <a:schemeClr val="tx1"/>
                </a:solidFill>
              </a:rPr>
              <a:t>لكى يتم تصميم المشروع بشكل جيد يجب ان </a:t>
            </a:r>
            <a:r>
              <a:rPr lang="ar-EG" sz="2800" b="1" dirty="0" smtClean="0">
                <a:solidFill>
                  <a:schemeClr val="tx1"/>
                </a:solidFill>
              </a:rPr>
              <a:t>:</a:t>
            </a:r>
            <a:endParaRPr lang="ar-EG" sz="2800" b="1" dirty="0">
              <a:solidFill>
                <a:schemeClr val="tx1"/>
              </a:solidFill>
            </a:endParaRPr>
          </a:p>
          <a:p>
            <a:pPr algn="r" rtl="1">
              <a:defRPr/>
            </a:pPr>
            <a:r>
              <a:rPr lang="ar-EG" sz="2800" b="1" dirty="0">
                <a:solidFill>
                  <a:schemeClr val="tx1"/>
                </a:solidFill>
              </a:rPr>
              <a:t>يتم اجراء مشاورات  مع الفئات المستهدفة .</a:t>
            </a:r>
          </a:p>
          <a:p>
            <a:pPr algn="r" rtl="1">
              <a:defRPr/>
            </a:pPr>
            <a:r>
              <a:rPr lang="ar-TN" sz="2800" b="1" dirty="0" smtClean="0">
                <a:solidFill>
                  <a:schemeClr val="tx1"/>
                </a:solidFill>
              </a:rPr>
              <a:t>تجميع الاحصائيات و</a:t>
            </a:r>
            <a:r>
              <a:rPr lang="ar-EG" sz="2800" b="1" dirty="0" smtClean="0">
                <a:solidFill>
                  <a:schemeClr val="tx1"/>
                </a:solidFill>
              </a:rPr>
              <a:t>اجراء </a:t>
            </a:r>
            <a:r>
              <a:rPr lang="ar-TN" sz="2800" b="1" dirty="0" smtClean="0">
                <a:solidFill>
                  <a:schemeClr val="tx1"/>
                </a:solidFill>
              </a:rPr>
              <a:t>ال</a:t>
            </a:r>
            <a:r>
              <a:rPr lang="ar-EG" sz="2800" b="1" dirty="0" smtClean="0">
                <a:solidFill>
                  <a:schemeClr val="tx1"/>
                </a:solidFill>
              </a:rPr>
              <a:t>دراسات الاستقصائية </a:t>
            </a:r>
            <a:r>
              <a:rPr lang="ar-EG" sz="2800" b="1" dirty="0">
                <a:solidFill>
                  <a:schemeClr val="tx1"/>
                </a:solidFill>
              </a:rPr>
              <a:t>والمقابلات </a:t>
            </a:r>
            <a:r>
              <a:rPr lang="ar-EG" sz="2800" b="1" dirty="0" smtClean="0">
                <a:solidFill>
                  <a:schemeClr val="tx1"/>
                </a:solidFill>
              </a:rPr>
              <a:t>وما </a:t>
            </a:r>
            <a:r>
              <a:rPr lang="ar-EG" sz="2800" b="1" dirty="0">
                <a:solidFill>
                  <a:schemeClr val="tx1"/>
                </a:solidFill>
              </a:rPr>
              <a:t>الى غير ذلك من ادوات </a:t>
            </a:r>
            <a:r>
              <a:rPr lang="ar-TN" sz="2800" b="1" dirty="0" smtClean="0">
                <a:solidFill>
                  <a:schemeClr val="tx1"/>
                </a:solidFill>
              </a:rPr>
              <a:t>البحث و التحليل</a:t>
            </a:r>
            <a:r>
              <a:rPr lang="ar-EG" sz="2800" b="1" dirty="0" smtClean="0">
                <a:solidFill>
                  <a:schemeClr val="tx1"/>
                </a:solidFill>
              </a:rPr>
              <a:t>.</a:t>
            </a:r>
            <a:endParaRPr lang="ar-EG" sz="2800" b="1" dirty="0">
              <a:solidFill>
                <a:schemeClr val="tx1"/>
              </a:solidFill>
            </a:endParaRPr>
          </a:p>
          <a:p>
            <a:pPr algn="r" rtl="1">
              <a:defRPr/>
            </a:pPr>
            <a:r>
              <a:rPr lang="ar-EG" sz="2800" b="1" dirty="0" smtClean="0">
                <a:solidFill>
                  <a:schemeClr val="tx1"/>
                </a:solidFill>
              </a:rPr>
              <a:t>يجب </a:t>
            </a:r>
            <a:r>
              <a:rPr lang="ar-EG" sz="2800" b="1" dirty="0">
                <a:solidFill>
                  <a:schemeClr val="tx1"/>
                </a:solidFill>
              </a:rPr>
              <a:t>شرح ما هي طرق الاتصال التى تمت مع المجموعات المستهدفة،  هل تم اجراء بحث </a:t>
            </a:r>
            <a:r>
              <a:rPr lang="ar-EG" sz="2800" b="1" dirty="0" err="1" smtClean="0">
                <a:solidFill>
                  <a:schemeClr val="tx1"/>
                </a:solidFill>
              </a:rPr>
              <a:t>ميدانى</a:t>
            </a:r>
            <a:r>
              <a:rPr lang="ar-EG" sz="2800" b="1" dirty="0" smtClean="0">
                <a:solidFill>
                  <a:schemeClr val="tx1"/>
                </a:solidFill>
              </a:rPr>
              <a:t> </a:t>
            </a:r>
            <a:r>
              <a:rPr lang="ar-EG" sz="2800" b="1" dirty="0">
                <a:solidFill>
                  <a:schemeClr val="tx1"/>
                </a:solidFill>
              </a:rPr>
              <a:t>لتقيييم الاحتياجات للمجموعات </a:t>
            </a:r>
            <a:r>
              <a:rPr lang="ar-TN" sz="2800" b="1" dirty="0" smtClean="0">
                <a:solidFill>
                  <a:schemeClr val="tx1"/>
                </a:solidFill>
              </a:rPr>
              <a:t>/</a:t>
            </a:r>
            <a:r>
              <a:rPr lang="ar-EG" sz="2800" b="1" dirty="0" smtClean="0">
                <a:solidFill>
                  <a:schemeClr val="tx1"/>
                </a:solidFill>
              </a:rPr>
              <a:t> </a:t>
            </a:r>
            <a:r>
              <a:rPr lang="ar-EG" sz="2800" b="1" dirty="0">
                <a:solidFill>
                  <a:schemeClr val="tx1"/>
                </a:solidFill>
              </a:rPr>
              <a:t>هل هناك دعم من المجموعات المستهدفة </a:t>
            </a:r>
            <a:r>
              <a:rPr lang="ar-TN" sz="2800" b="1" dirty="0" smtClean="0">
                <a:solidFill>
                  <a:schemeClr val="tx1"/>
                </a:solidFill>
              </a:rPr>
              <a:t>ل</a:t>
            </a:r>
            <a:r>
              <a:rPr lang="ar-EG" sz="2800" b="1" dirty="0" smtClean="0">
                <a:solidFill>
                  <a:schemeClr val="tx1"/>
                </a:solidFill>
              </a:rPr>
              <a:t>لمشروع </a:t>
            </a:r>
            <a:r>
              <a:rPr lang="ar-EG" sz="2800" b="1" dirty="0">
                <a:solidFill>
                  <a:schemeClr val="tx1"/>
                </a:solidFill>
              </a:rPr>
              <a:t>من </a:t>
            </a:r>
            <a:r>
              <a:rPr lang="ar-EG" sz="2800" b="1" dirty="0" smtClean="0">
                <a:solidFill>
                  <a:schemeClr val="tx1"/>
                </a:solidFill>
              </a:rPr>
              <a:t>عدم</a:t>
            </a:r>
            <a:r>
              <a:rPr lang="ar-TN" sz="2800" b="1" dirty="0" smtClean="0">
                <a:solidFill>
                  <a:schemeClr val="tx1"/>
                </a:solidFill>
              </a:rPr>
              <a:t>ه</a:t>
            </a:r>
            <a:r>
              <a:rPr lang="ar-EG" sz="2800" b="1" dirty="0" smtClean="0">
                <a:solidFill>
                  <a:schemeClr val="tx1"/>
                </a:solidFill>
              </a:rPr>
              <a:t>.</a:t>
            </a:r>
            <a:endParaRPr lang="ar-EG" sz="2800"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0B362E0-CC31-4261-8A8A-1F639BBD2AB2}" type="slidenum">
              <a:rPr lang="en-GB"/>
              <a:pPr>
                <a:defRPr/>
              </a:pPr>
              <a:t>19</a:t>
            </a:fld>
            <a:endParaRPr lang="en-GB"/>
          </a:p>
        </p:txBody>
      </p:sp>
      <p:sp>
        <p:nvSpPr>
          <p:cNvPr id="5" name="Round Single Corner Rectangle 4"/>
          <p:cNvSpPr/>
          <p:nvPr/>
        </p:nvSpPr>
        <p:spPr>
          <a:xfrm>
            <a:off x="755650" y="1241946"/>
            <a:ext cx="7392063" cy="5211242"/>
          </a:xfrm>
          <a:prstGeom prst="round1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r" rtl="1">
              <a:lnSpc>
                <a:spcPct val="90000"/>
              </a:lnSpc>
              <a:buFont typeface="Wingdings" pitchFamily="2" charset="2"/>
              <a:buChar char="§"/>
              <a:defRPr/>
            </a:pPr>
            <a:r>
              <a:rPr lang="ar-TN" sz="2800" u="sng" dirty="0" smtClean="0">
                <a:solidFill>
                  <a:schemeClr val="accent2">
                    <a:lumMod val="75000"/>
                  </a:schemeClr>
                </a:solidFill>
              </a:rPr>
              <a:t>بيان </a:t>
            </a:r>
            <a:r>
              <a:rPr lang="ar-EG" sz="2800" u="sng" dirty="0" smtClean="0">
                <a:solidFill>
                  <a:schemeClr val="accent2">
                    <a:lumMod val="75000"/>
                  </a:schemeClr>
                </a:solidFill>
              </a:rPr>
              <a:t>الأنشطة </a:t>
            </a:r>
            <a:r>
              <a:rPr lang="ar-EG" sz="2800" u="sng" dirty="0">
                <a:solidFill>
                  <a:schemeClr val="accent2">
                    <a:lumMod val="75000"/>
                  </a:schemeClr>
                </a:solidFill>
              </a:rPr>
              <a:t>التى سوف تحقق اهداف المشروع</a:t>
            </a:r>
            <a:r>
              <a:rPr lang="ar-EG" sz="2800" u="sng" dirty="0" smtClean="0">
                <a:solidFill>
                  <a:schemeClr val="accent2">
                    <a:lumMod val="75000"/>
                  </a:schemeClr>
                </a:solidFill>
              </a:rPr>
              <a:t>.</a:t>
            </a:r>
            <a:endParaRPr lang="ar-TN" sz="2800" u="sng" dirty="0" smtClean="0">
              <a:solidFill>
                <a:schemeClr val="accent2">
                  <a:lumMod val="75000"/>
                </a:schemeClr>
              </a:solidFill>
            </a:endParaRPr>
          </a:p>
          <a:p>
            <a:pPr algn="r" rtl="1">
              <a:lnSpc>
                <a:spcPct val="90000"/>
              </a:lnSpc>
              <a:defRPr/>
            </a:pPr>
            <a:r>
              <a:rPr lang="ar-EG" sz="2800" dirty="0"/>
              <a:t/>
            </a:r>
            <a:br>
              <a:rPr lang="ar-EG" sz="2800" dirty="0"/>
            </a:br>
            <a:r>
              <a:rPr lang="ar-EG" sz="2800" dirty="0"/>
              <a:t>-  </a:t>
            </a:r>
            <a:r>
              <a:rPr lang="ar-EG" sz="2800" dirty="0" smtClean="0"/>
              <a:t>وصف الأنشطة </a:t>
            </a:r>
            <a:r>
              <a:rPr lang="ar-EG" sz="2800" dirty="0"/>
              <a:t>التي تؤدي إلى نتائج ملموسة.</a:t>
            </a:r>
          </a:p>
          <a:p>
            <a:pPr algn="r" rtl="1">
              <a:lnSpc>
                <a:spcPct val="90000"/>
              </a:lnSpc>
              <a:defRPr/>
            </a:pPr>
            <a:r>
              <a:rPr lang="ar-EG" sz="2800" dirty="0"/>
              <a:t>-  </a:t>
            </a:r>
            <a:r>
              <a:rPr lang="ar-TN" sz="2800" dirty="0" smtClean="0"/>
              <a:t>ابراز </a:t>
            </a:r>
            <a:r>
              <a:rPr lang="ar-EG" sz="2800" dirty="0" smtClean="0"/>
              <a:t>عنوان و</a:t>
            </a:r>
            <a:r>
              <a:rPr lang="ar-TN" sz="2800" dirty="0" smtClean="0"/>
              <a:t> و</a:t>
            </a:r>
            <a:r>
              <a:rPr lang="ar-EG" sz="2800" dirty="0" smtClean="0"/>
              <a:t>صف موجز </a:t>
            </a:r>
            <a:r>
              <a:rPr lang="ar-EG" sz="2800" dirty="0"/>
              <a:t>لكل نشاط التي يتعين اتخاذها لتحقيق النتائج </a:t>
            </a:r>
            <a:r>
              <a:rPr lang="ar-EG" sz="2800" dirty="0" smtClean="0"/>
              <a:t>ويحدد</a:t>
            </a:r>
            <a:r>
              <a:rPr lang="ar-EG" sz="2800" dirty="0"/>
              <a:t>، على وجه الخصوص، دور </a:t>
            </a:r>
            <a:r>
              <a:rPr lang="ar-EG" sz="2800" dirty="0" smtClean="0"/>
              <a:t>مقدم </a:t>
            </a:r>
            <a:r>
              <a:rPr lang="ar-EG" sz="2800" dirty="0"/>
              <a:t>الطلب (أو </a:t>
            </a:r>
            <a:r>
              <a:rPr lang="ar-TN" sz="2800" dirty="0" smtClean="0"/>
              <a:t>ال</a:t>
            </a:r>
            <a:r>
              <a:rPr lang="ar-EG" sz="2800" dirty="0" smtClean="0"/>
              <a:t>شركاء التابع</a:t>
            </a:r>
            <a:r>
              <a:rPr lang="ar-TN" sz="2800" dirty="0" smtClean="0"/>
              <a:t>ين</a:t>
            </a:r>
            <a:r>
              <a:rPr lang="ar-EG" sz="2800" dirty="0" smtClean="0"/>
              <a:t> له) </a:t>
            </a:r>
            <a:r>
              <a:rPr lang="ar-EG" sz="2800" dirty="0"/>
              <a:t>في تنفيذ الأنشطة والنتائج / المخرجات ذات الصلة.</a:t>
            </a:r>
            <a:endParaRPr lang="ar-EG" sz="2800"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B949C84-EBF4-47B5-9778-F1EEF38AF4B7}" type="slidenum">
              <a:rPr lang="en-GB" smtClean="0"/>
              <a:pPr>
                <a:defRPr/>
              </a:pPr>
              <a:t>2</a:t>
            </a:fld>
            <a:endParaRPr lang="en-GB"/>
          </a:p>
        </p:txBody>
      </p:sp>
      <p:sp>
        <p:nvSpPr>
          <p:cNvPr id="7" name="Title 1"/>
          <p:cNvSpPr txBox="1">
            <a:spLocks/>
          </p:cNvSpPr>
          <p:nvPr/>
        </p:nvSpPr>
        <p:spPr bwMode="auto">
          <a:xfrm>
            <a:off x="2051050" y="3068638"/>
            <a:ext cx="5689600" cy="1143000"/>
          </a:xfrm>
          <a:prstGeom prst="rect">
            <a:avLst/>
          </a:prstGeom>
          <a:noFill/>
          <a:ln w="9525">
            <a:noFill/>
            <a:miter lim="800000"/>
            <a:headEnd/>
            <a:tailEnd/>
          </a:ln>
        </p:spPr>
        <p:txBody>
          <a:bodyPr anchor="ctr"/>
          <a:lstStyle/>
          <a:p>
            <a:pPr algn="ctr" defTabSz="914400" rtl="1">
              <a:defRPr/>
            </a:pPr>
            <a:r>
              <a:rPr lang="ar-TN" sz="4400" u="sng" dirty="0" smtClean="0">
                <a:latin typeface="+mj-lt"/>
                <a:ea typeface="+mj-ea"/>
                <a:cs typeface="+mj-cs"/>
              </a:rPr>
              <a:t>تقديم </a:t>
            </a:r>
            <a:r>
              <a:rPr lang="ar-EG" sz="4400" u="sng" dirty="0" smtClean="0">
                <a:latin typeface="+mj-lt"/>
                <a:ea typeface="+mj-ea"/>
                <a:cs typeface="+mj-cs"/>
              </a:rPr>
              <a:t>ملخص </a:t>
            </a:r>
            <a:r>
              <a:rPr lang="ar-EG" sz="4400" u="sng" dirty="0">
                <a:latin typeface="+mj-lt"/>
                <a:ea typeface="+mj-ea"/>
                <a:cs typeface="+mj-cs"/>
              </a:rPr>
              <a:t>عن  المشروع</a:t>
            </a:r>
            <a:br>
              <a:rPr lang="ar-EG" sz="4400" u="sng" dirty="0">
                <a:latin typeface="+mj-lt"/>
                <a:ea typeface="+mj-ea"/>
                <a:cs typeface="+mj-cs"/>
              </a:rPr>
            </a:br>
            <a:r>
              <a:rPr lang="ar-EG" sz="4400" u="sng" dirty="0" smtClean="0">
                <a:solidFill>
                  <a:srgbClr val="002060"/>
                </a:solidFill>
                <a:latin typeface="+mj-lt"/>
                <a:ea typeface="+mj-ea"/>
                <a:cs typeface="+mj-cs"/>
              </a:rPr>
              <a:t>(ورقة</a:t>
            </a:r>
            <a:r>
              <a:rPr lang="ar-TN" sz="4400" u="sng" dirty="0" smtClean="0">
                <a:solidFill>
                  <a:srgbClr val="002060"/>
                </a:solidFill>
                <a:latin typeface="+mj-lt"/>
                <a:ea typeface="+mj-ea"/>
                <a:cs typeface="+mj-cs"/>
              </a:rPr>
              <a:t> او ورقتين</a:t>
            </a:r>
            <a:r>
              <a:rPr lang="ar-EG" sz="4400" u="sng" dirty="0" smtClean="0">
                <a:solidFill>
                  <a:srgbClr val="002060"/>
                </a:solidFill>
                <a:latin typeface="+mj-lt"/>
                <a:ea typeface="+mj-ea"/>
                <a:cs typeface="+mj-cs"/>
              </a:rPr>
              <a:t>)</a:t>
            </a:r>
            <a:endParaRPr lang="ar-EG" sz="4400" u="sng" dirty="0">
              <a:solidFill>
                <a:srgbClr val="002060"/>
              </a:solidFill>
              <a:latin typeface="+mj-lt"/>
              <a:ea typeface="+mj-ea"/>
              <a:cs typeface="+mj-cs"/>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DAA382E-6779-4A11-9A4A-666B1B30A5E3}" type="slidenum">
              <a:rPr lang="en-GB"/>
              <a:pPr>
                <a:defRPr/>
              </a:pPr>
              <a:t>20</a:t>
            </a:fld>
            <a:endParaRPr lang="en-GB"/>
          </a:p>
        </p:txBody>
      </p:sp>
      <p:sp>
        <p:nvSpPr>
          <p:cNvPr id="6" name="Oval 5"/>
          <p:cNvSpPr/>
          <p:nvPr/>
        </p:nvSpPr>
        <p:spPr>
          <a:xfrm>
            <a:off x="305136" y="-193183"/>
            <a:ext cx="8424862" cy="6214056"/>
          </a:xfrm>
          <a:prstGeom prst="ellipse">
            <a:avLst/>
          </a:prstGeom>
          <a:solidFill>
            <a:schemeClr val="bg1"/>
          </a:solidFill>
          <a:ln>
            <a:solidFill>
              <a:schemeClr val="bg1"/>
            </a:solidFill>
          </a:ln>
        </p:spPr>
        <p:style>
          <a:lnRef idx="1">
            <a:schemeClr val="accent4"/>
          </a:lnRef>
          <a:fillRef idx="3">
            <a:schemeClr val="accent4"/>
          </a:fillRef>
          <a:effectRef idx="2">
            <a:schemeClr val="accent4"/>
          </a:effectRef>
          <a:fontRef idx="minor">
            <a:schemeClr val="lt1"/>
          </a:fontRef>
        </p:style>
        <p:txBody>
          <a:bodyPr rtlCol="1" anchor="ctr"/>
          <a:lstStyle/>
          <a:p>
            <a:pPr algn="r" rtl="1">
              <a:lnSpc>
                <a:spcPct val="90000"/>
              </a:lnSpc>
              <a:buFont typeface="Wingdings" pitchFamily="2" charset="2"/>
              <a:buChar char="§"/>
              <a:defRPr/>
            </a:pPr>
            <a:r>
              <a:rPr lang="ar-EG" sz="2400" b="1" u="sng" dirty="0" smtClean="0">
                <a:solidFill>
                  <a:schemeClr val="accent2">
                    <a:lumMod val="75000"/>
                  </a:schemeClr>
                </a:solidFill>
              </a:rPr>
              <a:t>الاطار </a:t>
            </a:r>
            <a:r>
              <a:rPr lang="ar-EG" sz="2400" b="1" u="sng" dirty="0">
                <a:solidFill>
                  <a:schemeClr val="accent2">
                    <a:lumMod val="75000"/>
                  </a:schemeClr>
                </a:solidFill>
              </a:rPr>
              <a:t>الزمنى للمشروع مع وصف اى عوامل اخرى </a:t>
            </a:r>
            <a:endParaRPr lang="en-US" sz="2400" b="1" u="sng" dirty="0">
              <a:solidFill>
                <a:schemeClr val="accent2">
                  <a:lumMod val="75000"/>
                </a:schemeClr>
              </a:solidFill>
            </a:endParaRPr>
          </a:p>
          <a:p>
            <a:pPr algn="r" rtl="1">
              <a:lnSpc>
                <a:spcPct val="90000"/>
              </a:lnSpc>
              <a:defRPr/>
            </a:pPr>
            <a:r>
              <a:rPr lang="ar-EG" sz="2400" b="1" u="sng" dirty="0">
                <a:solidFill>
                  <a:schemeClr val="accent2">
                    <a:lumMod val="75000"/>
                  </a:schemeClr>
                </a:solidFill>
              </a:rPr>
              <a:t>تم اخذها فى الاعتبار</a:t>
            </a:r>
            <a:r>
              <a:rPr lang="ar-EG" sz="2400" b="1" u="sng" dirty="0" smtClean="0">
                <a:solidFill>
                  <a:schemeClr val="accent2">
                    <a:lumMod val="75000"/>
                  </a:schemeClr>
                </a:solidFill>
              </a:rPr>
              <a:t>:</a:t>
            </a:r>
            <a:endParaRPr lang="ar-TN" sz="2400" b="1" u="sng" dirty="0" smtClean="0">
              <a:solidFill>
                <a:schemeClr val="accent2">
                  <a:lumMod val="75000"/>
                </a:schemeClr>
              </a:solidFill>
            </a:endParaRPr>
          </a:p>
          <a:p>
            <a:pPr algn="r" rtl="1">
              <a:lnSpc>
                <a:spcPct val="90000"/>
              </a:lnSpc>
              <a:defRPr/>
            </a:pPr>
            <a:endParaRPr lang="ar-EG" sz="2400" b="1" u="sng" dirty="0">
              <a:solidFill>
                <a:schemeClr val="tx1"/>
              </a:solidFill>
            </a:endParaRPr>
          </a:p>
          <a:p>
            <a:pPr algn="r" rtl="1">
              <a:lnSpc>
                <a:spcPct val="90000"/>
              </a:lnSpc>
              <a:defRPr/>
            </a:pPr>
            <a:r>
              <a:rPr lang="ar-EG" sz="2400" b="1" dirty="0" smtClean="0">
                <a:solidFill>
                  <a:schemeClr val="tx1"/>
                </a:solidFill>
              </a:rPr>
              <a:t>وصف</a:t>
            </a:r>
            <a:r>
              <a:rPr lang="ar-TN" sz="2400" b="1" dirty="0" smtClean="0">
                <a:solidFill>
                  <a:schemeClr val="tx1"/>
                </a:solidFill>
              </a:rPr>
              <a:t> </a:t>
            </a:r>
            <a:r>
              <a:rPr lang="ar-EG" sz="2400" b="1" dirty="0" smtClean="0">
                <a:solidFill>
                  <a:schemeClr val="tx1"/>
                </a:solidFill>
              </a:rPr>
              <a:t>الأنشطة </a:t>
            </a:r>
            <a:r>
              <a:rPr lang="ar-EG" sz="2400" b="1" dirty="0">
                <a:solidFill>
                  <a:schemeClr val="tx1"/>
                </a:solidFill>
              </a:rPr>
              <a:t>ينبغي أن تكون مفصلة بما يعطى  المقيمين ماذا تريد ان </a:t>
            </a:r>
            <a:r>
              <a:rPr lang="ar-EG" sz="2400" b="1" dirty="0" smtClean="0">
                <a:solidFill>
                  <a:schemeClr val="tx1"/>
                </a:solidFill>
              </a:rPr>
              <a:t>تفعل</a:t>
            </a:r>
            <a:r>
              <a:rPr lang="ar-TN" sz="2400" b="1" dirty="0" smtClean="0">
                <a:solidFill>
                  <a:schemeClr val="tx1"/>
                </a:solidFill>
              </a:rPr>
              <a:t> و متى </a:t>
            </a:r>
            <a:r>
              <a:rPr lang="ar-EG" sz="2400" b="1" dirty="0" smtClean="0">
                <a:solidFill>
                  <a:schemeClr val="tx1"/>
                </a:solidFill>
              </a:rPr>
              <a:t>، للسماح </a:t>
            </a:r>
            <a:r>
              <a:rPr lang="ar-EG" sz="2400" b="1" dirty="0">
                <a:solidFill>
                  <a:schemeClr val="tx1"/>
                </a:solidFill>
              </a:rPr>
              <a:t>لهم لإجراء تقييم لتكلفة كل </a:t>
            </a:r>
            <a:r>
              <a:rPr lang="ar-EG" sz="2400" b="1" dirty="0" smtClean="0">
                <a:solidFill>
                  <a:schemeClr val="tx1"/>
                </a:solidFill>
              </a:rPr>
              <a:t>نشاط</a:t>
            </a:r>
            <a:r>
              <a:rPr lang="ar-TN" sz="2400" b="1" dirty="0" smtClean="0">
                <a:solidFill>
                  <a:schemeClr val="tx1"/>
                </a:solidFill>
              </a:rPr>
              <a:t> و مدى تقدم الانجاز</a:t>
            </a:r>
            <a:r>
              <a:rPr lang="ar-EG" sz="2400" b="1" dirty="0" smtClean="0">
                <a:solidFill>
                  <a:schemeClr val="tx1"/>
                </a:solidFill>
              </a:rPr>
              <a:t>. </a:t>
            </a:r>
            <a:r>
              <a:rPr lang="ar-EG" sz="2400" b="1" dirty="0">
                <a:solidFill>
                  <a:schemeClr val="tx1"/>
                </a:solidFill>
              </a:rPr>
              <a:t>وصف كل نشاط يجب أن يكون مفصل ومحدد ويجب أن تعطي جوابا على الأسئلة التالية: ماذا؟ كيف؟ وكم؟ أين؟ من؟ </a:t>
            </a:r>
            <a:r>
              <a:rPr lang="ar-EG" sz="2400" b="1" dirty="0">
                <a:solidFill>
                  <a:srgbClr val="FF0000"/>
                </a:solidFill>
              </a:rPr>
              <a:t>متى؟</a:t>
            </a:r>
            <a:r>
              <a:rPr lang="ar-EG" sz="2400" b="1" dirty="0">
                <a:solidFill>
                  <a:schemeClr val="tx1"/>
                </a:solidFill>
              </a:rPr>
              <a:t> </a:t>
            </a:r>
            <a:endParaRPr lang="ar-EG" sz="2400" b="1" u="sng"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6" name="Espace réservé du contenu 5"/>
          <p:cNvGraphicFramePr>
            <a:graphicFrameLocks noGrp="1"/>
          </p:cNvGraphicFramePr>
          <p:nvPr>
            <p:ph idx="1"/>
            <p:extLst>
              <p:ext uri="{D42A27DB-BD31-4B8C-83A1-F6EECF244321}">
                <p14:modId xmlns="" xmlns:p14="http://schemas.microsoft.com/office/powerpoint/2010/main" val="2025391086"/>
              </p:ext>
            </p:extLst>
          </p:nvPr>
        </p:nvGraphicFramePr>
        <p:xfrm>
          <a:off x="628650" y="1825625"/>
          <a:ext cx="7886700" cy="2704334"/>
        </p:xfrm>
        <a:graphic>
          <a:graphicData uri="http://schemas.openxmlformats.org/drawingml/2006/table">
            <a:tbl>
              <a:tblPr firstRow="1" bandRow="1">
                <a:tableStyleId>{5DA37D80-6434-44D0-A028-1B22A696006F}</a:tableStyleId>
              </a:tblPr>
              <a:tblGrid>
                <a:gridCol w="1577340"/>
                <a:gridCol w="1577340"/>
                <a:gridCol w="1577340"/>
                <a:gridCol w="1577340"/>
                <a:gridCol w="1577340"/>
              </a:tblGrid>
              <a:tr h="1746182">
                <a:tc>
                  <a:txBody>
                    <a:bodyPr/>
                    <a:lstStyle/>
                    <a:p>
                      <a:pPr algn="ctr"/>
                      <a:r>
                        <a:rPr lang="ar-TN" sz="2800" dirty="0" smtClean="0"/>
                        <a:t>متى</a:t>
                      </a:r>
                      <a:endParaRPr lang="fr-FR" sz="2800" dirty="0"/>
                    </a:p>
                  </a:txBody>
                  <a:tcPr/>
                </a:tc>
                <a:tc>
                  <a:txBody>
                    <a:bodyPr/>
                    <a:lstStyle/>
                    <a:p>
                      <a:pPr algn="ctr"/>
                      <a:r>
                        <a:rPr lang="ar-TN" sz="2800" dirty="0" smtClean="0"/>
                        <a:t>بكم</a:t>
                      </a:r>
                      <a:endParaRPr lang="fr-FR" sz="2800" dirty="0"/>
                    </a:p>
                  </a:txBody>
                  <a:tcPr/>
                </a:tc>
                <a:tc>
                  <a:txBody>
                    <a:bodyPr/>
                    <a:lstStyle/>
                    <a:p>
                      <a:pPr algn="ctr"/>
                      <a:r>
                        <a:rPr lang="ar-TN" sz="2800" dirty="0" smtClean="0"/>
                        <a:t>كيف</a:t>
                      </a:r>
                      <a:endParaRPr lang="fr-FR" sz="2800" dirty="0"/>
                    </a:p>
                  </a:txBody>
                  <a:tcPr/>
                </a:tc>
                <a:tc>
                  <a:txBody>
                    <a:bodyPr/>
                    <a:lstStyle/>
                    <a:p>
                      <a:pPr algn="ctr"/>
                      <a:r>
                        <a:rPr lang="ar-TN" sz="2800" dirty="0" smtClean="0"/>
                        <a:t>ماذا</a:t>
                      </a:r>
                      <a:endParaRPr lang="fr-FR" sz="2800" dirty="0"/>
                    </a:p>
                  </a:txBody>
                  <a:tcPr/>
                </a:tc>
                <a:tc>
                  <a:txBody>
                    <a:bodyPr/>
                    <a:lstStyle/>
                    <a:p>
                      <a:pPr algn="ctr"/>
                      <a:r>
                        <a:rPr lang="ar-TN" sz="2800" dirty="0" smtClean="0"/>
                        <a:t>لماذا</a:t>
                      </a:r>
                      <a:endParaRPr lang="fr-FR" sz="2800" dirty="0"/>
                    </a:p>
                  </a:txBody>
                  <a:tcPr/>
                </a:tc>
              </a:tr>
              <a:tr h="958152">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
        <p:nvSpPr>
          <p:cNvPr id="4" name="Espace réservé de la date 3"/>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11"/>
          </p:nvPr>
        </p:nvSpPr>
        <p:spPr/>
        <p:txBody>
          <a:bodyPr/>
          <a:lstStyle/>
          <a:p>
            <a:pPr>
              <a:defRPr/>
            </a:pPr>
            <a:r>
              <a:rPr lang="en-GB" smtClean="0"/>
              <a:t>Type presentation title here</a:t>
            </a:r>
            <a:endParaRPr lang="en-GB"/>
          </a:p>
        </p:txBody>
      </p:sp>
    </p:spTree>
    <p:extLst>
      <p:ext uri="{BB962C8B-B14F-4D97-AF65-F5344CB8AC3E}">
        <p14:creationId xmlns="" xmlns:p14="http://schemas.microsoft.com/office/powerpoint/2010/main" val="18094456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5EDCD25-2094-447A-A9F3-652C26F73D9A}" type="slidenum">
              <a:rPr lang="en-GB"/>
              <a:pPr>
                <a:defRPr/>
              </a:pPr>
              <a:t>22</a:t>
            </a:fld>
            <a:endParaRPr lang="en-GB"/>
          </a:p>
        </p:txBody>
      </p:sp>
      <p:sp>
        <p:nvSpPr>
          <p:cNvPr id="7" name="Oval 8"/>
          <p:cNvSpPr/>
          <p:nvPr/>
        </p:nvSpPr>
        <p:spPr>
          <a:xfrm>
            <a:off x="1484670" y="2526890"/>
            <a:ext cx="6056671" cy="3618272"/>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r" rtl="1">
              <a:defRPr/>
            </a:pPr>
            <a:r>
              <a:rPr lang="ar-EG" sz="2400" dirty="0" smtClean="0"/>
              <a:t>- </a:t>
            </a:r>
            <a:r>
              <a:rPr lang="ar-TN" sz="2400" dirty="0" smtClean="0"/>
              <a:t>عدم</a:t>
            </a:r>
            <a:r>
              <a:rPr lang="ar-EG" sz="2400" dirty="0" smtClean="0"/>
              <a:t> ترابط  بين الأنشطة والنتائج والأهداف؛</a:t>
            </a:r>
            <a:br>
              <a:rPr lang="ar-EG" sz="2400" dirty="0" smtClean="0"/>
            </a:br>
            <a:r>
              <a:rPr lang="ar-EG" sz="2400" dirty="0" smtClean="0"/>
              <a:t>- </a:t>
            </a:r>
            <a:r>
              <a:rPr lang="ar-TN" sz="2400" dirty="0" smtClean="0"/>
              <a:t>اقتراح </a:t>
            </a:r>
            <a:r>
              <a:rPr lang="ar-EG" sz="2400" dirty="0" smtClean="0"/>
              <a:t>الكثير من </a:t>
            </a:r>
            <a:r>
              <a:rPr lang="ar-EG" sz="2400" dirty="0" err="1" smtClean="0"/>
              <a:t>الانشطة</a:t>
            </a:r>
            <a:r>
              <a:rPr lang="ar-EG" sz="2400" dirty="0" smtClean="0"/>
              <a:t> </a:t>
            </a:r>
          </a:p>
          <a:p>
            <a:pPr algn="r" rtl="1">
              <a:defRPr/>
            </a:pPr>
            <a:r>
              <a:rPr lang="ar-EG" sz="2400" dirty="0" smtClean="0"/>
              <a:t>- </a:t>
            </a:r>
            <a:r>
              <a:rPr lang="ar-TN" sz="2400" dirty="0" smtClean="0"/>
              <a:t>اقتراح </a:t>
            </a:r>
            <a:r>
              <a:rPr lang="ar-EG" sz="2400" dirty="0" err="1" smtClean="0"/>
              <a:t>انشطة</a:t>
            </a:r>
            <a:r>
              <a:rPr lang="ar-EG" sz="2400" dirty="0" smtClean="0"/>
              <a:t> لا</a:t>
            </a:r>
            <a:r>
              <a:rPr lang="ar-TN" sz="2400" dirty="0" smtClean="0"/>
              <a:t> </a:t>
            </a:r>
            <a:r>
              <a:rPr lang="ar-EG" sz="2400" dirty="0" smtClean="0"/>
              <a:t>تحقق </a:t>
            </a:r>
            <a:r>
              <a:rPr lang="ar-EG" sz="2400" dirty="0" err="1" smtClean="0"/>
              <a:t>اهداف</a:t>
            </a:r>
            <a:r>
              <a:rPr lang="ar-EG" sz="2400" dirty="0" smtClean="0"/>
              <a:t> المشروع</a:t>
            </a:r>
            <a:br>
              <a:rPr lang="ar-EG" sz="2400" dirty="0" smtClean="0"/>
            </a:br>
            <a:r>
              <a:rPr lang="ar-EG" sz="2400" dirty="0" smtClean="0"/>
              <a:t>- الأنشطة تتداخل مع مسؤوليات وأنشطة الإدارة المركزية / المحلية؛</a:t>
            </a:r>
            <a:br>
              <a:rPr lang="ar-EG" sz="2400" dirty="0" smtClean="0"/>
            </a:br>
            <a:r>
              <a:rPr lang="ar-EG" sz="2400" dirty="0" smtClean="0"/>
              <a:t>- </a:t>
            </a:r>
            <a:r>
              <a:rPr lang="ar-EG" sz="2400" dirty="0" err="1" smtClean="0"/>
              <a:t>الانشطة</a:t>
            </a:r>
            <a:r>
              <a:rPr lang="ar-EG" sz="2400" dirty="0" smtClean="0"/>
              <a:t> غير </a:t>
            </a:r>
            <a:r>
              <a:rPr lang="ar-TN" sz="2400" dirty="0" smtClean="0"/>
              <a:t>واضحة</a:t>
            </a:r>
            <a:endParaRPr lang="ar-EG" sz="2400" u="sng" dirty="0"/>
          </a:p>
        </p:txBody>
      </p:sp>
      <p:sp>
        <p:nvSpPr>
          <p:cNvPr id="8" name="Oval 6"/>
          <p:cNvSpPr/>
          <p:nvPr/>
        </p:nvSpPr>
        <p:spPr>
          <a:xfrm>
            <a:off x="3077497" y="430408"/>
            <a:ext cx="3600400" cy="1585206"/>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TN" sz="2400" b="1" dirty="0" smtClean="0">
                <a:solidFill>
                  <a:schemeClr val="tx1"/>
                </a:solidFill>
              </a:rPr>
              <a:t>الأخطاء الواجب تجنبها</a:t>
            </a:r>
            <a:endParaRPr lang="ar-EG" sz="2400"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TN" dirty="0" smtClean="0"/>
              <a:t>هناك وسيلتين أساسيتين لتقديم و في نفس الوقت مراقبة موازية او لاحقة  لأي مشروع</a:t>
            </a:r>
            <a:endParaRPr lang="fr-FR" dirty="0"/>
          </a:p>
        </p:txBody>
      </p:sp>
      <p:graphicFrame>
        <p:nvGraphicFramePr>
          <p:cNvPr id="6" name="Espace réservé du contenu 5"/>
          <p:cNvGraphicFramePr>
            <a:graphicFrameLocks noGrp="1"/>
          </p:cNvGraphicFramePr>
          <p:nvPr>
            <p:ph idx="1"/>
            <p:extLst>
              <p:ext uri="{D42A27DB-BD31-4B8C-83A1-F6EECF244321}">
                <p14:modId xmlns="" xmlns:p14="http://schemas.microsoft.com/office/powerpoint/2010/main" val="1967534763"/>
              </p:ext>
            </p:extLst>
          </p:nvPr>
        </p:nvGraphicFramePr>
        <p:xfrm>
          <a:off x="628650" y="1825625"/>
          <a:ext cx="7886700" cy="3178350"/>
        </p:xfrm>
        <a:graphic>
          <a:graphicData uri="http://schemas.openxmlformats.org/drawingml/2006/table">
            <a:tbl>
              <a:tblPr firstRow="1" bandRow="1">
                <a:tableStyleId>{5C22544A-7EE6-4342-B048-85BDC9FD1C3A}</a:tableStyleId>
              </a:tblPr>
              <a:tblGrid>
                <a:gridCol w="3943350"/>
                <a:gridCol w="3943350"/>
              </a:tblGrid>
              <a:tr h="770430">
                <a:tc>
                  <a:txBody>
                    <a:bodyPr/>
                    <a:lstStyle/>
                    <a:p>
                      <a:pPr algn="ctr"/>
                      <a:r>
                        <a:rPr lang="ar-TN" sz="2000" dirty="0" smtClean="0"/>
                        <a:t>متى</a:t>
                      </a:r>
                      <a:endParaRPr lang="fr-FR" sz="2000" dirty="0"/>
                    </a:p>
                  </a:txBody>
                  <a:tcPr/>
                </a:tc>
                <a:tc>
                  <a:txBody>
                    <a:bodyPr/>
                    <a:lstStyle/>
                    <a:p>
                      <a:pPr algn="ctr"/>
                      <a:r>
                        <a:rPr lang="ar-TN" sz="2000" dirty="0" smtClean="0"/>
                        <a:t>بكم</a:t>
                      </a:r>
                      <a:endParaRPr lang="fr-FR" sz="2000" dirty="0"/>
                    </a:p>
                  </a:txBody>
                  <a:tcPr/>
                </a:tc>
              </a:tr>
              <a:tr h="1268084">
                <a:tc>
                  <a:txBody>
                    <a:bodyPr/>
                    <a:lstStyle/>
                    <a:p>
                      <a:pPr algn="ctr"/>
                      <a:r>
                        <a:rPr lang="ar-TN" sz="3200" dirty="0" smtClean="0"/>
                        <a:t>رزنامة</a:t>
                      </a:r>
                      <a:r>
                        <a:rPr lang="ar-TN" sz="3200" baseline="0" dirty="0" smtClean="0"/>
                        <a:t> انجاز</a:t>
                      </a:r>
                    </a:p>
                    <a:p>
                      <a:pPr algn="ctr"/>
                      <a:r>
                        <a:rPr lang="ar-TN" sz="2400" baseline="0" dirty="0" smtClean="0"/>
                        <a:t>تحكم في قيادة المشروع</a:t>
                      </a:r>
                    </a:p>
                    <a:p>
                      <a:pPr algn="ctr"/>
                      <a:r>
                        <a:rPr lang="ar-TN" sz="2400" baseline="0" dirty="0" smtClean="0"/>
                        <a:t>رقابة على الإنجاز</a:t>
                      </a:r>
                    </a:p>
                    <a:p>
                      <a:pPr algn="ctr"/>
                      <a:r>
                        <a:rPr lang="ar-TN" sz="2400" baseline="0" dirty="0" smtClean="0"/>
                        <a:t>مرحلية</a:t>
                      </a:r>
                      <a:endParaRPr lang="fr-FR" sz="2400" dirty="0"/>
                    </a:p>
                  </a:txBody>
                  <a:tcPr/>
                </a:tc>
                <a:tc>
                  <a:txBody>
                    <a:bodyPr/>
                    <a:lstStyle/>
                    <a:p>
                      <a:pPr marL="0" indent="0" algn="ctr">
                        <a:buFont typeface="Arial" panose="020B0604020202020204" pitchFamily="34" charset="0"/>
                        <a:buNone/>
                      </a:pPr>
                      <a:r>
                        <a:rPr lang="ar-TN" sz="3200" dirty="0" smtClean="0"/>
                        <a:t>ميزانية</a:t>
                      </a:r>
                    </a:p>
                    <a:p>
                      <a:pPr marL="0" indent="0" algn="ctr">
                        <a:buFontTx/>
                        <a:buNone/>
                      </a:pPr>
                      <a:r>
                        <a:rPr lang="ar-TN" sz="2400" dirty="0" smtClean="0"/>
                        <a:t>توزيع محكم للموارد يعكس أهمية كل مجال و نشاط</a:t>
                      </a:r>
                    </a:p>
                    <a:p>
                      <a:pPr marL="0" indent="0" algn="ctr">
                        <a:buFontTx/>
                        <a:buNone/>
                      </a:pPr>
                      <a:r>
                        <a:rPr lang="ar-TN" sz="2400" dirty="0" smtClean="0"/>
                        <a:t>مراقبة ذاتية لملائمة المصاريف مع الموارد</a:t>
                      </a:r>
                    </a:p>
                    <a:p>
                      <a:pPr marL="0" indent="0" algn="ctr">
                        <a:buFontTx/>
                        <a:buNone/>
                      </a:pPr>
                      <a:r>
                        <a:rPr lang="ar-TN" sz="2400" dirty="0" smtClean="0"/>
                        <a:t>عكس لإرادة و سياسة</a:t>
                      </a:r>
                      <a:r>
                        <a:rPr lang="ar-TN" sz="2400" baseline="0" dirty="0" smtClean="0"/>
                        <a:t> مسبقة</a:t>
                      </a:r>
                      <a:endParaRPr lang="fr-FR" sz="2400" dirty="0"/>
                    </a:p>
                  </a:txBody>
                  <a:tcPr/>
                </a:tc>
              </a:tr>
            </a:tbl>
          </a:graphicData>
        </a:graphic>
      </p:graphicFrame>
      <p:sp>
        <p:nvSpPr>
          <p:cNvPr id="4" name="Espace réservé de la date 3"/>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5" name="Espace réservé du pied de page 4"/>
          <p:cNvSpPr>
            <a:spLocks noGrp="1"/>
          </p:cNvSpPr>
          <p:nvPr>
            <p:ph type="ftr" sz="quarter" idx="11"/>
          </p:nvPr>
        </p:nvSpPr>
        <p:spPr/>
        <p:txBody>
          <a:bodyPr/>
          <a:lstStyle/>
          <a:p>
            <a:pPr>
              <a:defRPr/>
            </a:pPr>
            <a:r>
              <a:rPr lang="en-GB" smtClean="0"/>
              <a:t>Type presentation title here</a:t>
            </a:r>
            <a:endParaRPr lang="en-GB"/>
          </a:p>
        </p:txBody>
      </p:sp>
    </p:spTree>
    <p:extLst>
      <p:ext uri="{BB962C8B-B14F-4D97-AF65-F5344CB8AC3E}">
        <p14:creationId xmlns="" xmlns:p14="http://schemas.microsoft.com/office/powerpoint/2010/main" val="32195197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531EA9B-1743-49F8-AC74-0860865C74C9}" type="slidenum">
              <a:rPr lang="en-GB" smtClean="0"/>
              <a:pPr>
                <a:defRPr/>
              </a:pPr>
              <a:t>24</a:t>
            </a:fld>
            <a:endParaRPr lang="en-GB"/>
          </a:p>
        </p:txBody>
      </p:sp>
      <p:sp>
        <p:nvSpPr>
          <p:cNvPr id="7" name="Title 1"/>
          <p:cNvSpPr txBox="1">
            <a:spLocks/>
          </p:cNvSpPr>
          <p:nvPr/>
        </p:nvSpPr>
        <p:spPr bwMode="auto">
          <a:xfrm>
            <a:off x="1545649" y="3121189"/>
            <a:ext cx="6457760" cy="1143000"/>
          </a:xfrm>
          <a:prstGeom prst="rect">
            <a:avLst/>
          </a:prstGeom>
          <a:noFill/>
          <a:ln w="9525">
            <a:noFill/>
            <a:miter lim="800000"/>
            <a:headEnd/>
            <a:tailEnd/>
          </a:ln>
        </p:spPr>
        <p:txBody>
          <a:bodyPr anchor="ctr"/>
          <a:lstStyle/>
          <a:p>
            <a:pPr algn="ctr" defTabSz="914400" rtl="1">
              <a:defRPr/>
            </a:pPr>
            <a:r>
              <a:rPr lang="ar-EG" sz="4400" u="sng" dirty="0">
                <a:latin typeface="+mj-lt"/>
                <a:ea typeface="+mj-ea"/>
                <a:cs typeface="+mj-cs"/>
              </a:rPr>
              <a:t>ملائمة المشروع</a:t>
            </a: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54E2D50-2CE0-4E02-86F3-CFC243614375}" type="slidenum">
              <a:rPr lang="en-GB"/>
              <a:pPr>
                <a:defRPr/>
              </a:pPr>
              <a:t>25</a:t>
            </a:fld>
            <a:endParaRPr lang="en-GB"/>
          </a:p>
        </p:txBody>
      </p:sp>
      <p:sp>
        <p:nvSpPr>
          <p:cNvPr id="32771" name="Rectangle 3"/>
          <p:cNvSpPr>
            <a:spLocks noGrp="1" noChangeArrowheads="1"/>
          </p:cNvSpPr>
          <p:nvPr>
            <p:ph type="body" sz="half" idx="4294967295"/>
          </p:nvPr>
        </p:nvSpPr>
        <p:spPr>
          <a:xfrm>
            <a:off x="430213" y="1054100"/>
            <a:ext cx="8713787" cy="5903913"/>
          </a:xfrm>
        </p:spPr>
        <p:txBody>
          <a:bodyPr/>
          <a:lstStyle/>
          <a:p>
            <a:pPr marL="533400" indent="-533400" eaLnBrk="1" hangingPunct="1">
              <a:lnSpc>
                <a:spcPct val="80000"/>
              </a:lnSpc>
              <a:buClr>
                <a:srgbClr val="FFFF00"/>
              </a:buClr>
              <a:buFont typeface="Wingdings" pitchFamily="2" charset="2"/>
              <a:buNone/>
            </a:pPr>
            <a:endParaRPr lang="fr-FR" sz="2000" b="1" dirty="0" smtClean="0"/>
          </a:p>
          <a:p>
            <a:pPr marL="533400" indent="-533400" eaLnBrk="1" hangingPunct="1">
              <a:lnSpc>
                <a:spcPct val="80000"/>
              </a:lnSpc>
              <a:buClr>
                <a:srgbClr val="FFFF00"/>
              </a:buClr>
              <a:buFont typeface="Wingdings" pitchFamily="2" charset="2"/>
              <a:buNone/>
            </a:pPr>
            <a:endParaRPr lang="fr-FR" sz="2000" b="1" dirty="0" smtClean="0"/>
          </a:p>
          <a:p>
            <a:pPr marL="533400" indent="-533400" eaLnBrk="1" hangingPunct="1">
              <a:lnSpc>
                <a:spcPct val="80000"/>
              </a:lnSpc>
              <a:buClr>
                <a:srgbClr val="FFFF00"/>
              </a:buClr>
              <a:buFont typeface="Wingdings" pitchFamily="2" charset="2"/>
              <a:buNone/>
            </a:pPr>
            <a:endParaRPr lang="fr-FR" sz="2000" b="1" dirty="0" smtClean="0"/>
          </a:p>
          <a:p>
            <a:pPr marL="533400" indent="-533400" eaLnBrk="1" hangingPunct="1">
              <a:lnSpc>
                <a:spcPct val="80000"/>
              </a:lnSpc>
              <a:buClr>
                <a:srgbClr val="FFFF00"/>
              </a:buClr>
              <a:buFont typeface="Wingdings" pitchFamily="2" charset="2"/>
              <a:buNone/>
            </a:pPr>
            <a:endParaRPr lang="fr-FR" sz="2000" b="1" dirty="0" smtClean="0"/>
          </a:p>
        </p:txBody>
      </p:sp>
      <p:sp>
        <p:nvSpPr>
          <p:cNvPr id="32773" name="Rectangle 5"/>
          <p:cNvSpPr>
            <a:spLocks noChangeArrowheads="1"/>
          </p:cNvSpPr>
          <p:nvPr/>
        </p:nvSpPr>
        <p:spPr bwMode="auto">
          <a:xfrm>
            <a:off x="539750" y="-219"/>
            <a:ext cx="8280400" cy="1292662"/>
          </a:xfrm>
          <a:prstGeom prst="rect">
            <a:avLst/>
          </a:prstGeom>
          <a:noFill/>
          <a:ln w="9525">
            <a:noFill/>
            <a:miter lim="800000"/>
            <a:headEnd/>
            <a:tailEnd/>
          </a:ln>
        </p:spPr>
        <p:txBody>
          <a:bodyPr anchor="ctr">
            <a:spAutoFit/>
          </a:bodyPr>
          <a:lstStyle/>
          <a:p>
            <a:pPr marL="457200" indent="-457200" algn="l" eaLnBrk="0" hangingPunct="0">
              <a:buClr>
                <a:srgbClr val="000000"/>
              </a:buClr>
              <a:buSzPct val="100000"/>
              <a:buFont typeface="Times New Roman" pitchFamily="18" charset="0"/>
              <a:buNone/>
            </a:pPr>
            <a:endParaRPr lang="fr-FR" sz="1800" dirty="0"/>
          </a:p>
          <a:p>
            <a:pPr marL="457200" indent="-457200"/>
            <a:endParaRPr lang="en-US" sz="2000" b="1" dirty="0"/>
          </a:p>
          <a:p>
            <a:pPr marL="457200" indent="-457200" algn="just">
              <a:buFontTx/>
              <a:buChar char="•"/>
            </a:pPr>
            <a:endParaRPr lang="fr-FR" sz="2000" b="1" u="sng" dirty="0">
              <a:solidFill>
                <a:srgbClr val="00FF00"/>
              </a:solidFill>
            </a:endParaRPr>
          </a:p>
          <a:p>
            <a:pPr marL="457200" indent="-457200" algn="just"/>
            <a:r>
              <a:rPr lang="fr-FR" sz="2000" b="1" dirty="0"/>
              <a:t>	</a:t>
            </a:r>
          </a:p>
        </p:txBody>
      </p:sp>
      <p:sp>
        <p:nvSpPr>
          <p:cNvPr id="7" name="Oval 6"/>
          <p:cNvSpPr/>
          <p:nvPr/>
        </p:nvSpPr>
        <p:spPr>
          <a:xfrm>
            <a:off x="3077497" y="430407"/>
            <a:ext cx="3600400" cy="2924944"/>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EG" sz="2000" b="1" dirty="0" smtClean="0">
                <a:solidFill>
                  <a:schemeClr val="tx1"/>
                </a:solidFill>
              </a:rPr>
              <a:t>العلاقة </a:t>
            </a:r>
            <a:r>
              <a:rPr lang="ar-EG" sz="2000" b="1" dirty="0">
                <a:solidFill>
                  <a:schemeClr val="tx1"/>
                </a:solidFill>
              </a:rPr>
              <a:t>بين المشروع والأهداف / القطاعات / </a:t>
            </a:r>
            <a:r>
              <a:rPr lang="ar-EG" sz="2000" b="1" dirty="0" err="1" smtClean="0">
                <a:solidFill>
                  <a:schemeClr val="tx1"/>
                </a:solidFill>
              </a:rPr>
              <a:t>المو</a:t>
            </a:r>
            <a:r>
              <a:rPr lang="ar-TN" sz="2000" b="1" dirty="0" smtClean="0">
                <a:solidFill>
                  <a:schemeClr val="tx1"/>
                </a:solidFill>
              </a:rPr>
              <a:t>ا</a:t>
            </a:r>
            <a:r>
              <a:rPr lang="ar-EG" sz="2000" b="1" dirty="0" smtClean="0">
                <a:solidFill>
                  <a:schemeClr val="tx1"/>
                </a:solidFill>
              </a:rPr>
              <a:t>ض</a:t>
            </a:r>
            <a:r>
              <a:rPr lang="ar-TN" sz="2000" b="1" dirty="0" smtClean="0">
                <a:solidFill>
                  <a:schemeClr val="tx1"/>
                </a:solidFill>
              </a:rPr>
              <a:t>ي</a:t>
            </a:r>
            <a:r>
              <a:rPr lang="ar-EG" sz="2000" b="1" dirty="0" smtClean="0">
                <a:solidFill>
                  <a:schemeClr val="tx1"/>
                </a:solidFill>
              </a:rPr>
              <a:t>ع </a:t>
            </a:r>
            <a:r>
              <a:rPr lang="ar-EG" sz="2000" b="1" dirty="0">
                <a:solidFill>
                  <a:schemeClr val="tx1"/>
                </a:solidFill>
              </a:rPr>
              <a:t>الخاصة بالمنحة المتقدم لها</a:t>
            </a:r>
          </a:p>
        </p:txBody>
      </p:sp>
      <p:sp>
        <p:nvSpPr>
          <p:cNvPr id="9" name="Oval 8"/>
          <p:cNvSpPr/>
          <p:nvPr/>
        </p:nvSpPr>
        <p:spPr>
          <a:xfrm>
            <a:off x="1484671" y="3676634"/>
            <a:ext cx="3851920" cy="2468528"/>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r>
              <a:rPr lang="ar-EG" sz="2000" b="1" dirty="0" smtClean="0">
                <a:solidFill>
                  <a:schemeClr val="tx1"/>
                </a:solidFill>
              </a:rPr>
              <a:t>وصف </a:t>
            </a:r>
            <a:r>
              <a:rPr lang="ar-EG" sz="2000" b="1" dirty="0">
                <a:solidFill>
                  <a:schemeClr val="tx1"/>
                </a:solidFill>
              </a:rPr>
              <a:t>وتحديد الفئات المستهدفة والمستفيدين النهائيين واحتياجاتهم والمعوقات وكيفية تلبية المشروع لهذه الاحتياجات</a:t>
            </a:r>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0638023-6E03-4BC8-863E-98B997BA653C}" type="slidenum">
              <a:rPr lang="en-GB"/>
              <a:pPr>
                <a:defRPr/>
              </a:pPr>
              <a:t>26</a:t>
            </a:fld>
            <a:endParaRPr lang="en-GB"/>
          </a:p>
        </p:txBody>
      </p:sp>
      <p:sp>
        <p:nvSpPr>
          <p:cNvPr id="4" name="Rectangle 3"/>
          <p:cNvSpPr/>
          <p:nvPr/>
        </p:nvSpPr>
        <p:spPr>
          <a:xfrm>
            <a:off x="430300" y="3659215"/>
            <a:ext cx="8224435" cy="2200812"/>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endParaRPr lang="en-GB" sz="2800" b="1" i="1" dirty="0">
              <a:solidFill>
                <a:schemeClr val="tx1"/>
              </a:solidFill>
            </a:endParaRPr>
          </a:p>
          <a:p>
            <a:pPr algn="ctr" rtl="1">
              <a:defRPr/>
            </a:pPr>
            <a:r>
              <a:rPr lang="ar-EG" sz="2000" b="1" dirty="0">
                <a:solidFill>
                  <a:schemeClr val="tx1"/>
                </a:solidFill>
              </a:rPr>
              <a:t>وصف أهمية المشروع فى كيفية تحقيق الهدف او الاهداف المتعلقة  بالمنحة المتقدم اليها.</a:t>
            </a:r>
            <a:br>
              <a:rPr lang="ar-EG" sz="2000" b="1" dirty="0">
                <a:solidFill>
                  <a:schemeClr val="tx1"/>
                </a:solidFill>
              </a:rPr>
            </a:br>
            <a:r>
              <a:rPr lang="ar-EG" sz="2000" b="1" dirty="0" smtClean="0">
                <a:solidFill>
                  <a:schemeClr val="tx1"/>
                </a:solidFill>
              </a:rPr>
              <a:t>من </a:t>
            </a:r>
            <a:r>
              <a:rPr lang="ar-EG" sz="2000" b="1" dirty="0">
                <a:solidFill>
                  <a:schemeClr val="tx1"/>
                </a:solidFill>
              </a:rPr>
              <a:t>المهم جدا ان تكون الأهداف العامة والمحددة للمشروع </a:t>
            </a:r>
            <a:r>
              <a:rPr lang="ar-EG" sz="2000" b="1" dirty="0" smtClean="0">
                <a:solidFill>
                  <a:schemeClr val="tx1"/>
                </a:solidFill>
              </a:rPr>
              <a:t>قريبة </a:t>
            </a:r>
            <a:r>
              <a:rPr lang="ar-EG" sz="2000" b="1" dirty="0">
                <a:solidFill>
                  <a:schemeClr val="tx1"/>
                </a:solidFill>
              </a:rPr>
              <a:t>ومرتبطة بالاهداف العامة والمحددة </a:t>
            </a:r>
            <a:r>
              <a:rPr lang="ar-EG" sz="2000" b="1" dirty="0" smtClean="0">
                <a:solidFill>
                  <a:schemeClr val="tx1"/>
                </a:solidFill>
              </a:rPr>
              <a:t>للم</a:t>
            </a:r>
            <a:r>
              <a:rPr lang="ar-TN" sz="2000" b="1" dirty="0" smtClean="0">
                <a:solidFill>
                  <a:schemeClr val="tx1"/>
                </a:solidFill>
              </a:rPr>
              <a:t>ا</a:t>
            </a:r>
            <a:r>
              <a:rPr lang="ar-EG" sz="2000" b="1" dirty="0" smtClean="0">
                <a:solidFill>
                  <a:schemeClr val="tx1"/>
                </a:solidFill>
              </a:rPr>
              <a:t>نح</a:t>
            </a:r>
            <a:endParaRPr lang="en-GB" sz="2000" b="1" i="1" dirty="0">
              <a:solidFill>
                <a:schemeClr val="tx1"/>
              </a:solidFill>
            </a:endParaRPr>
          </a:p>
          <a:p>
            <a:pPr algn="ctr" rtl="1">
              <a:defRPr/>
            </a:pPr>
            <a:endParaRPr lang="en-US" sz="2800" b="1" dirty="0">
              <a:solidFill>
                <a:schemeClr val="tx1"/>
              </a:solidFill>
            </a:endParaRPr>
          </a:p>
          <a:p>
            <a:pPr algn="ctr" rtl="1">
              <a:defRPr/>
            </a:pPr>
            <a:endParaRPr lang="ar-EG" sz="2800" b="1" dirty="0">
              <a:solidFill>
                <a:schemeClr val="tx1"/>
              </a:solidFill>
            </a:endParaRPr>
          </a:p>
        </p:txBody>
      </p:sp>
      <p:sp>
        <p:nvSpPr>
          <p:cNvPr id="5" name="Down Arrow 4"/>
          <p:cNvSpPr/>
          <p:nvPr/>
        </p:nvSpPr>
        <p:spPr>
          <a:xfrm>
            <a:off x="6585028" y="2319721"/>
            <a:ext cx="792162" cy="871191"/>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defRPr/>
            </a:pPr>
            <a:endParaRPr lang="ar-EG"/>
          </a:p>
        </p:txBody>
      </p:sp>
      <p:sp>
        <p:nvSpPr>
          <p:cNvPr id="6" name="Oval 6"/>
          <p:cNvSpPr/>
          <p:nvPr/>
        </p:nvSpPr>
        <p:spPr>
          <a:xfrm>
            <a:off x="2517058" y="469736"/>
            <a:ext cx="3814916" cy="2924944"/>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EG" b="1" dirty="0" smtClean="0">
                <a:solidFill>
                  <a:schemeClr val="tx1"/>
                </a:solidFill>
              </a:rPr>
              <a:t>العلاقة </a:t>
            </a:r>
            <a:r>
              <a:rPr lang="ar-EG" b="1" dirty="0">
                <a:solidFill>
                  <a:schemeClr val="tx1"/>
                </a:solidFill>
              </a:rPr>
              <a:t>بين المشروع والأهداف / القطاعات / </a:t>
            </a:r>
            <a:r>
              <a:rPr lang="ar-EG" b="1" dirty="0" err="1" smtClean="0">
                <a:solidFill>
                  <a:schemeClr val="tx1"/>
                </a:solidFill>
              </a:rPr>
              <a:t>المو</a:t>
            </a:r>
            <a:r>
              <a:rPr lang="ar-TN" b="1" dirty="0" smtClean="0">
                <a:solidFill>
                  <a:schemeClr val="tx1"/>
                </a:solidFill>
              </a:rPr>
              <a:t>ا</a:t>
            </a:r>
            <a:r>
              <a:rPr lang="ar-EG" b="1" dirty="0" smtClean="0">
                <a:solidFill>
                  <a:schemeClr val="tx1"/>
                </a:solidFill>
              </a:rPr>
              <a:t>ض</a:t>
            </a:r>
            <a:r>
              <a:rPr lang="ar-TN" b="1" dirty="0" smtClean="0">
                <a:solidFill>
                  <a:schemeClr val="tx1"/>
                </a:solidFill>
              </a:rPr>
              <a:t>ي</a:t>
            </a:r>
            <a:r>
              <a:rPr lang="ar-EG" b="1" dirty="0" smtClean="0">
                <a:solidFill>
                  <a:schemeClr val="tx1"/>
                </a:solidFill>
              </a:rPr>
              <a:t>ع </a:t>
            </a:r>
            <a:r>
              <a:rPr lang="ar-EG" b="1" dirty="0">
                <a:solidFill>
                  <a:schemeClr val="tx1"/>
                </a:solidFill>
              </a:rPr>
              <a:t>الخاصة </a:t>
            </a:r>
            <a:r>
              <a:rPr lang="ar-TN" b="1" dirty="0" smtClean="0">
                <a:solidFill>
                  <a:schemeClr val="tx1"/>
                </a:solidFill>
              </a:rPr>
              <a:t>بالتمويل المرغوب</a:t>
            </a:r>
            <a:endParaRPr lang="ar-EG"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ACC1B29-6320-4604-AA8B-747EBBF6C84C}" type="slidenum">
              <a:rPr lang="en-GB"/>
              <a:pPr>
                <a:defRPr/>
              </a:pPr>
              <a:t>27</a:t>
            </a:fld>
            <a:endParaRPr lang="en-GB"/>
          </a:p>
        </p:txBody>
      </p:sp>
      <p:sp>
        <p:nvSpPr>
          <p:cNvPr id="4" name="Rectangle 3"/>
          <p:cNvSpPr/>
          <p:nvPr/>
        </p:nvSpPr>
        <p:spPr>
          <a:xfrm>
            <a:off x="284418" y="2549270"/>
            <a:ext cx="8640763" cy="1811337"/>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endParaRPr lang="en-GB" sz="2000" b="1" i="1" dirty="0">
              <a:solidFill>
                <a:schemeClr val="tx1"/>
              </a:solidFill>
            </a:endParaRPr>
          </a:p>
          <a:p>
            <a:pPr algn="ctr" rtl="1" eaLnBrk="0" hangingPunct="0">
              <a:defRPr/>
            </a:pPr>
            <a:r>
              <a:rPr lang="ar-EG" sz="2000" dirty="0">
                <a:solidFill>
                  <a:schemeClr val="tx1"/>
                </a:solidFill>
                <a:latin typeface="Arial" pitchFamily="34" charset="0"/>
                <a:ea typeface="MS PGothic" pitchFamily="34" charset="-128"/>
              </a:rPr>
              <a:t>وصف </a:t>
            </a:r>
            <a:r>
              <a:rPr lang="ar-EG" sz="2000" dirty="0" err="1" smtClean="0">
                <a:solidFill>
                  <a:schemeClr val="tx1"/>
                </a:solidFill>
                <a:latin typeface="Arial" pitchFamily="34" charset="0"/>
                <a:ea typeface="MS PGothic" pitchFamily="34" charset="-128"/>
              </a:rPr>
              <a:t>ا</a:t>
            </a:r>
            <a:r>
              <a:rPr lang="ar-TN" sz="2000" dirty="0" smtClean="0">
                <a:solidFill>
                  <a:schemeClr val="tx1"/>
                </a:solidFill>
                <a:latin typeface="Arial" pitchFamily="34" charset="0"/>
                <a:ea typeface="MS PGothic" pitchFamily="34" charset="-128"/>
              </a:rPr>
              <a:t>ي</a:t>
            </a:r>
            <a:r>
              <a:rPr lang="ar-EG" sz="2000" dirty="0" smtClean="0">
                <a:solidFill>
                  <a:schemeClr val="tx1"/>
                </a:solidFill>
                <a:latin typeface="Arial" pitchFamily="34" charset="0"/>
                <a:ea typeface="MS PGothic" pitchFamily="34" charset="-128"/>
              </a:rPr>
              <a:t> </a:t>
            </a:r>
            <a:r>
              <a:rPr lang="ar-EG" sz="2000" dirty="0">
                <a:solidFill>
                  <a:schemeClr val="tx1"/>
                </a:solidFill>
                <a:latin typeface="Arial" pitchFamily="34" charset="0"/>
                <a:ea typeface="MS PGothic" pitchFamily="34" charset="-128"/>
              </a:rPr>
              <a:t>من النتائج المتوقعة المشار اليها سوف يتم تحقيقها ومعالجتها </a:t>
            </a:r>
            <a:br>
              <a:rPr lang="ar-EG" sz="2000" dirty="0">
                <a:solidFill>
                  <a:schemeClr val="tx1"/>
                </a:solidFill>
                <a:latin typeface="Arial" pitchFamily="34" charset="0"/>
                <a:ea typeface="MS PGothic" pitchFamily="34" charset="-128"/>
              </a:rPr>
            </a:br>
            <a:r>
              <a:rPr lang="ar-EG" sz="2000" dirty="0">
                <a:solidFill>
                  <a:schemeClr val="tx1"/>
                </a:solidFill>
                <a:latin typeface="Arial" pitchFamily="34" charset="0"/>
                <a:ea typeface="MS PGothic" pitchFamily="34" charset="-128"/>
              </a:rPr>
              <a:t>مع تحديد كيف سوف يساهم المشروع </a:t>
            </a:r>
            <a:r>
              <a:rPr lang="ar-EG" sz="2000" dirty="0" err="1">
                <a:solidFill>
                  <a:schemeClr val="tx1"/>
                </a:solidFill>
                <a:latin typeface="Arial" pitchFamily="34" charset="0"/>
                <a:ea typeface="MS PGothic" pitchFamily="34" charset="-128"/>
              </a:rPr>
              <a:t>فى</a:t>
            </a:r>
            <a:r>
              <a:rPr lang="ar-EG" sz="2000" dirty="0">
                <a:solidFill>
                  <a:schemeClr val="tx1"/>
                </a:solidFill>
                <a:latin typeface="Arial" pitchFamily="34" charset="0"/>
                <a:ea typeface="MS PGothic" pitchFamily="34" charset="-128"/>
              </a:rPr>
              <a:t> </a:t>
            </a:r>
            <a:r>
              <a:rPr lang="ar-TN" sz="2000" dirty="0" smtClean="0">
                <a:solidFill>
                  <a:schemeClr val="tx1"/>
                </a:solidFill>
                <a:latin typeface="Arial" pitchFamily="34" charset="0"/>
                <a:ea typeface="MS PGothic" pitchFamily="34" charset="-128"/>
              </a:rPr>
              <a:t>بلوغ </a:t>
            </a:r>
            <a:r>
              <a:rPr lang="ar-EG" sz="2000" dirty="0" smtClean="0">
                <a:solidFill>
                  <a:schemeClr val="tx1"/>
                </a:solidFill>
                <a:latin typeface="Arial" pitchFamily="34" charset="0"/>
                <a:ea typeface="MS PGothic" pitchFamily="34" charset="-128"/>
              </a:rPr>
              <a:t>نتائج </a:t>
            </a:r>
            <a:r>
              <a:rPr lang="ar-EG" sz="2000" dirty="0">
                <a:solidFill>
                  <a:schemeClr val="tx1"/>
                </a:solidFill>
                <a:latin typeface="Arial" pitchFamily="34" charset="0"/>
                <a:ea typeface="MS PGothic" pitchFamily="34" charset="-128"/>
              </a:rPr>
              <a:t>المنحة المتقدم لها</a:t>
            </a:r>
          </a:p>
          <a:p>
            <a:pPr algn="ctr" rtl="1">
              <a:defRPr/>
            </a:pPr>
            <a:endParaRPr lang="ar-EG" sz="2000" b="1" dirty="0">
              <a:solidFill>
                <a:schemeClr val="tx1"/>
              </a:solidFill>
            </a:endParaRPr>
          </a:p>
        </p:txBody>
      </p:sp>
      <p:sp>
        <p:nvSpPr>
          <p:cNvPr id="5" name="Down Arrow 4"/>
          <p:cNvSpPr/>
          <p:nvPr/>
        </p:nvSpPr>
        <p:spPr>
          <a:xfrm>
            <a:off x="4165292" y="1094382"/>
            <a:ext cx="792162" cy="695089"/>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defRPr/>
            </a:pPr>
            <a:endParaRPr lang="ar-EG"/>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22B341F-1953-48CC-B591-514128B7881C}" type="slidenum">
              <a:rPr lang="en-GB"/>
              <a:pPr>
                <a:defRPr/>
              </a:pPr>
              <a:t>28</a:t>
            </a:fld>
            <a:endParaRPr lang="en-GB"/>
          </a:p>
        </p:txBody>
      </p:sp>
      <p:sp>
        <p:nvSpPr>
          <p:cNvPr id="4" name="Down Arrow 3"/>
          <p:cNvSpPr/>
          <p:nvPr/>
        </p:nvSpPr>
        <p:spPr>
          <a:xfrm>
            <a:off x="4152234" y="1104503"/>
            <a:ext cx="936625" cy="1008063"/>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defRPr/>
            </a:pPr>
            <a:endParaRPr lang="ar-EG"/>
          </a:p>
        </p:txBody>
      </p:sp>
      <p:sp>
        <p:nvSpPr>
          <p:cNvPr id="5" name="Rounded Rectangle 4"/>
          <p:cNvSpPr/>
          <p:nvPr/>
        </p:nvSpPr>
        <p:spPr>
          <a:xfrm>
            <a:off x="310514" y="2338169"/>
            <a:ext cx="8619525" cy="1958528"/>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r>
              <a:rPr lang="ar-EG" sz="2000" dirty="0">
                <a:solidFill>
                  <a:schemeClr val="tx1"/>
                </a:solidFill>
              </a:rPr>
              <a:t>تحديد الوضع الحالى قبل بداية المشروع لوصف حالة المنطقة او المكان مع توفير اكبر قدر من البيانات المرتبطة </a:t>
            </a:r>
            <a:r>
              <a:rPr lang="ar-EG" sz="2000" dirty="0" smtClean="0">
                <a:solidFill>
                  <a:schemeClr val="tx1"/>
                </a:solidFill>
              </a:rPr>
              <a:t>بذلك</a:t>
            </a:r>
            <a:r>
              <a:rPr lang="ar-TN" sz="2000" dirty="0" smtClean="0">
                <a:solidFill>
                  <a:schemeClr val="tx1"/>
                </a:solidFill>
              </a:rPr>
              <a:t> </a:t>
            </a:r>
            <a:r>
              <a:rPr lang="ar-EG" sz="2000" dirty="0" smtClean="0">
                <a:solidFill>
                  <a:schemeClr val="tx1"/>
                </a:solidFill>
              </a:rPr>
              <a:t>مع ال</a:t>
            </a:r>
            <a:r>
              <a:rPr lang="ar-TN" sz="2000" dirty="0" smtClean="0">
                <a:solidFill>
                  <a:schemeClr val="tx1"/>
                </a:solidFill>
              </a:rPr>
              <a:t>ت</a:t>
            </a:r>
            <a:r>
              <a:rPr lang="ar-EG" sz="2000" dirty="0" smtClean="0">
                <a:solidFill>
                  <a:schemeClr val="tx1"/>
                </a:solidFill>
              </a:rPr>
              <a:t>وصل </a:t>
            </a:r>
            <a:r>
              <a:rPr lang="ar-EG" sz="2000" dirty="0">
                <a:solidFill>
                  <a:schemeClr val="tx1"/>
                </a:solidFill>
              </a:rPr>
              <a:t>الى اكبر قدر من الاحصاءات الرسمية التى تصف الصورة قبل بداية المشروع على المستوى الذى سوف يتم تطبيق المشروع علية </a:t>
            </a:r>
            <a:endParaRPr lang="en-US" sz="2000"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793FF83-37E7-43C3-AFFE-0A438A15BD2E}" type="slidenum">
              <a:rPr lang="en-GB"/>
              <a:pPr>
                <a:defRPr/>
              </a:pPr>
              <a:t>29</a:t>
            </a:fld>
            <a:endParaRPr lang="en-GB"/>
          </a:p>
        </p:txBody>
      </p:sp>
      <p:sp>
        <p:nvSpPr>
          <p:cNvPr id="4" name="Down Arrow 3"/>
          <p:cNvSpPr/>
          <p:nvPr/>
        </p:nvSpPr>
        <p:spPr>
          <a:xfrm>
            <a:off x="4020633" y="905486"/>
            <a:ext cx="936625" cy="1008063"/>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defRPr/>
            </a:pPr>
            <a:endParaRPr lang="ar-EG"/>
          </a:p>
        </p:txBody>
      </p:sp>
      <p:sp>
        <p:nvSpPr>
          <p:cNvPr id="5" name="Rounded Rectangle 4"/>
          <p:cNvSpPr/>
          <p:nvPr/>
        </p:nvSpPr>
        <p:spPr>
          <a:xfrm>
            <a:off x="899591" y="2459818"/>
            <a:ext cx="7316360" cy="2277033"/>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r>
              <a:rPr lang="ar-EG" dirty="0">
                <a:solidFill>
                  <a:schemeClr val="tx1"/>
                </a:solidFill>
              </a:rPr>
              <a:t>فى حالة وجود خطط </a:t>
            </a:r>
            <a:r>
              <a:rPr lang="ar-TN" dirty="0" smtClean="0">
                <a:solidFill>
                  <a:schemeClr val="tx1"/>
                </a:solidFill>
              </a:rPr>
              <a:t>سارية التطبيق </a:t>
            </a:r>
            <a:r>
              <a:rPr lang="ar-EG" dirty="0" smtClean="0">
                <a:solidFill>
                  <a:schemeClr val="tx1"/>
                </a:solidFill>
              </a:rPr>
              <a:t>على </a:t>
            </a:r>
            <a:r>
              <a:rPr lang="ar-EG" dirty="0">
                <a:solidFill>
                  <a:schemeClr val="tx1"/>
                </a:solidFill>
              </a:rPr>
              <a:t>المستوى المحلى </a:t>
            </a:r>
            <a:r>
              <a:rPr lang="ar-EG" dirty="0" err="1">
                <a:solidFill>
                  <a:schemeClr val="tx1"/>
                </a:solidFill>
              </a:rPr>
              <a:t>او</a:t>
            </a:r>
            <a:r>
              <a:rPr lang="ar-EG" dirty="0">
                <a:solidFill>
                  <a:schemeClr val="tx1"/>
                </a:solidFill>
              </a:rPr>
              <a:t> </a:t>
            </a:r>
            <a:r>
              <a:rPr lang="ar-TN" dirty="0" smtClean="0">
                <a:solidFill>
                  <a:schemeClr val="tx1"/>
                </a:solidFill>
              </a:rPr>
              <a:t>الوطني </a:t>
            </a:r>
            <a:r>
              <a:rPr lang="ar-EG" dirty="0" err="1" smtClean="0">
                <a:solidFill>
                  <a:schemeClr val="tx1"/>
                </a:solidFill>
              </a:rPr>
              <a:t>او</a:t>
            </a:r>
            <a:r>
              <a:rPr lang="ar-EG" dirty="0" smtClean="0">
                <a:solidFill>
                  <a:schemeClr val="tx1"/>
                </a:solidFill>
              </a:rPr>
              <a:t> </a:t>
            </a:r>
            <a:r>
              <a:rPr lang="ar-EG" dirty="0">
                <a:solidFill>
                  <a:schemeClr val="tx1"/>
                </a:solidFill>
              </a:rPr>
              <a:t>استراتجيات قائمة لمعالجة ومواجهة الوضع القائم والتى يسعى مشروعك الى </a:t>
            </a:r>
            <a:r>
              <a:rPr lang="ar-EG" dirty="0" smtClean="0">
                <a:solidFill>
                  <a:schemeClr val="tx1"/>
                </a:solidFill>
              </a:rPr>
              <a:t>معالجتها</a:t>
            </a:r>
            <a:r>
              <a:rPr lang="ar-TN" dirty="0" smtClean="0">
                <a:solidFill>
                  <a:schemeClr val="tx1"/>
                </a:solidFill>
              </a:rPr>
              <a:t> </a:t>
            </a:r>
            <a:r>
              <a:rPr lang="ar-EG" dirty="0" smtClean="0">
                <a:solidFill>
                  <a:schemeClr val="tx1"/>
                </a:solidFill>
              </a:rPr>
              <a:t>يجب </a:t>
            </a:r>
            <a:r>
              <a:rPr lang="ar-EG" dirty="0">
                <a:solidFill>
                  <a:schemeClr val="tx1"/>
                </a:solidFill>
              </a:rPr>
              <a:t>توضيح كيف سوف يساهم المشروع فى تنفيذ هذة الخطط او هذة الاستراتجيات مع توضيح هل هذة الخطط موجود اما لا .</a:t>
            </a:r>
            <a:br>
              <a:rPr lang="ar-EG" dirty="0">
                <a:solidFill>
                  <a:schemeClr val="tx1"/>
                </a:solidFill>
              </a:rPr>
            </a:br>
            <a:endParaRPr lang="ar-EG" sz="2000"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52641EA-F971-478B-A4BA-DA7408781CF6}" type="slidenum">
              <a:rPr lang="en-GB" smtClean="0"/>
              <a:pPr>
                <a:defRPr/>
              </a:pPr>
              <a:t>3</a:t>
            </a:fld>
            <a:endParaRPr lang="en-GB"/>
          </a:p>
        </p:txBody>
      </p:sp>
      <p:graphicFrame>
        <p:nvGraphicFramePr>
          <p:cNvPr id="6" name="Table 5"/>
          <p:cNvGraphicFramePr>
            <a:graphicFrameLocks noGrp="1"/>
          </p:cNvGraphicFramePr>
          <p:nvPr>
            <p:extLst>
              <p:ext uri="{D42A27DB-BD31-4B8C-83A1-F6EECF244321}">
                <p14:modId xmlns="" xmlns:p14="http://schemas.microsoft.com/office/powerpoint/2010/main" val="1399582636"/>
              </p:ext>
            </p:extLst>
          </p:nvPr>
        </p:nvGraphicFramePr>
        <p:xfrm>
          <a:off x="477671" y="955342"/>
          <a:ext cx="8475258" cy="4730558"/>
        </p:xfrm>
        <a:graphic>
          <a:graphicData uri="http://schemas.openxmlformats.org/drawingml/2006/table">
            <a:tbl>
              <a:tblPr/>
              <a:tblGrid>
                <a:gridCol w="5811577"/>
                <a:gridCol w="2663681"/>
              </a:tblGrid>
              <a:tr h="546530">
                <a:tc>
                  <a:txBody>
                    <a:bodyPr/>
                    <a:lstStyle/>
                    <a:p>
                      <a:pPr algn="r" rtl="1">
                        <a:spcAft>
                          <a:spcPts val="600"/>
                        </a:spcAft>
                      </a:pPr>
                      <a:endParaRPr lang="en-US" sz="16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algn="r" defTabSz="914400" rtl="1" eaLnBrk="1" latinLnBrk="0" hangingPunct="1">
                        <a:spcAft>
                          <a:spcPts val="600"/>
                        </a:spcAft>
                      </a:pPr>
                      <a:endParaRPr lang="ar-EG" sz="1600" b="1" kern="1200" dirty="0" smtClean="0">
                        <a:solidFill>
                          <a:schemeClr val="tx1"/>
                        </a:solidFill>
                        <a:latin typeface="Times New Roman"/>
                        <a:ea typeface="Times New Roman"/>
                        <a:cs typeface="Arial"/>
                      </a:endParaRPr>
                    </a:p>
                    <a:p>
                      <a:pPr marL="0" algn="r" defTabSz="914400" rtl="1" eaLnBrk="1" latinLnBrk="0" hangingPunct="1">
                        <a:spcAft>
                          <a:spcPts val="600"/>
                        </a:spcAft>
                      </a:pPr>
                      <a:r>
                        <a:rPr lang="ar-EG" sz="1600" b="1" kern="1200" dirty="0" smtClean="0">
                          <a:solidFill>
                            <a:schemeClr val="tx1"/>
                          </a:solidFill>
                          <a:latin typeface="Times New Roman"/>
                          <a:ea typeface="Times New Roman"/>
                          <a:cs typeface="Arial"/>
                        </a:rPr>
                        <a:t>عنوان المشروع :</a:t>
                      </a:r>
                      <a:endParaRPr lang="en-GB"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5396">
                <a:tc>
                  <a:txBody>
                    <a:bodyPr/>
                    <a:lstStyle/>
                    <a:p>
                      <a:pPr algn="r" rtl="1">
                        <a:spcAft>
                          <a:spcPts val="600"/>
                        </a:spcAft>
                      </a:pPr>
                      <a:endParaRPr lang="en-US" sz="16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Aft>
                          <a:spcPts val="600"/>
                        </a:spcAft>
                      </a:pPr>
                      <a:r>
                        <a:rPr lang="ar-EG" sz="1600" b="1" kern="1200" dirty="0" smtClean="0">
                          <a:solidFill>
                            <a:schemeClr val="tx1"/>
                          </a:solidFill>
                          <a:latin typeface="Times New Roman"/>
                          <a:ea typeface="Times New Roman"/>
                          <a:cs typeface="Arial"/>
                        </a:rPr>
                        <a:t>تحديد موقع المشروع وفى اى منطقة وفى اى بلد </a:t>
                      </a:r>
                      <a:r>
                        <a:rPr lang="ar-TN" sz="1600" b="1" kern="1200" dirty="0" smtClean="0">
                          <a:solidFill>
                            <a:schemeClr val="tx1"/>
                          </a:solidFill>
                          <a:latin typeface="Times New Roman"/>
                          <a:ea typeface="Times New Roman"/>
                          <a:cs typeface="Arial"/>
                        </a:rPr>
                        <a:t>س</a:t>
                      </a:r>
                      <a:r>
                        <a:rPr lang="ar-EG" sz="1600" b="1" kern="1200" dirty="0" smtClean="0">
                          <a:solidFill>
                            <a:schemeClr val="tx1"/>
                          </a:solidFill>
                          <a:latin typeface="Times New Roman"/>
                          <a:ea typeface="Times New Roman"/>
                          <a:cs typeface="Arial"/>
                        </a:rPr>
                        <a:t>يستفيد من انشطة المشروع</a:t>
                      </a:r>
                      <a:endParaRPr lang="en-GB"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133">
                <a:tc>
                  <a:txBody>
                    <a:bodyPr/>
                    <a:lstStyle/>
                    <a:p>
                      <a:pPr algn="r" rtl="1">
                        <a:spcAft>
                          <a:spcPts val="600"/>
                        </a:spcAft>
                      </a:pPr>
                      <a:endParaRPr lang="en-US" sz="16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Aft>
                          <a:spcPts val="600"/>
                        </a:spcAft>
                      </a:pPr>
                      <a:r>
                        <a:rPr lang="ar-EG" sz="1600" b="1" kern="1200" dirty="0" smtClean="0">
                          <a:solidFill>
                            <a:schemeClr val="tx1"/>
                          </a:solidFill>
                          <a:latin typeface="Times New Roman"/>
                          <a:ea typeface="Times New Roman"/>
                          <a:cs typeface="Arial"/>
                        </a:rPr>
                        <a:t>مدة عمل المشروع بالاشهر</a:t>
                      </a:r>
                      <a:endParaRPr lang="en-GB"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012">
                <a:tc>
                  <a:txBody>
                    <a:bodyPr/>
                    <a:lstStyle/>
                    <a:p>
                      <a:pPr algn="r" rtl="1">
                        <a:spcAft>
                          <a:spcPts val="600"/>
                        </a:spcAft>
                      </a:pPr>
                      <a:r>
                        <a:rPr lang="ar-EG" sz="1600" dirty="0" smtClean="0">
                          <a:solidFill>
                            <a:schemeClr val="tx1"/>
                          </a:solidFill>
                        </a:rPr>
                        <a:t>يتم احتساب</a:t>
                      </a:r>
                      <a:r>
                        <a:rPr lang="ar-TN" sz="1600" dirty="0" smtClean="0">
                          <a:solidFill>
                            <a:schemeClr val="tx1"/>
                          </a:solidFill>
                        </a:rPr>
                        <a:t>ه</a:t>
                      </a:r>
                      <a:r>
                        <a:rPr lang="ar-EG" sz="1600" dirty="0" smtClean="0">
                          <a:solidFill>
                            <a:schemeClr val="tx1"/>
                          </a:solidFill>
                        </a:rPr>
                        <a:t> </a:t>
                      </a:r>
                      <a:r>
                        <a:rPr lang="ar-TN" sz="1600" dirty="0" smtClean="0">
                          <a:solidFill>
                            <a:schemeClr val="tx1"/>
                          </a:solidFill>
                        </a:rPr>
                        <a:t>ثم تحويله </a:t>
                      </a:r>
                      <a:r>
                        <a:rPr lang="ar-EG" sz="1600" baseline="0" dirty="0" smtClean="0">
                          <a:solidFill>
                            <a:schemeClr val="tx1"/>
                          </a:solidFill>
                        </a:rPr>
                        <a:t>الى </a:t>
                      </a:r>
                      <a:r>
                        <a:rPr lang="ar-TN" sz="1600" baseline="0" dirty="0" smtClean="0">
                          <a:solidFill>
                            <a:schemeClr val="tx1"/>
                          </a:solidFill>
                        </a:rPr>
                        <a:t>عملة الجهة</a:t>
                      </a:r>
                      <a:endParaRPr lang="en-US" sz="16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Bef>
                          <a:spcPts val="600"/>
                        </a:spcBef>
                        <a:spcAft>
                          <a:spcPts val="600"/>
                        </a:spcAft>
                      </a:pPr>
                      <a:r>
                        <a:rPr lang="ar-EG" sz="1600" b="1" kern="1200" dirty="0" smtClean="0">
                          <a:solidFill>
                            <a:schemeClr val="tx1"/>
                          </a:solidFill>
                          <a:latin typeface="Times New Roman"/>
                          <a:ea typeface="Times New Roman"/>
                          <a:cs typeface="Arial"/>
                        </a:rPr>
                        <a:t>مبلغ المنحة المطلوب</a:t>
                      </a:r>
                      <a:br>
                        <a:rPr lang="ar-EG" sz="1600" b="1" kern="1200" dirty="0" smtClean="0">
                          <a:solidFill>
                            <a:schemeClr val="tx1"/>
                          </a:solidFill>
                          <a:latin typeface="Times New Roman"/>
                          <a:ea typeface="Times New Roman"/>
                          <a:cs typeface="Arial"/>
                        </a:rPr>
                      </a:br>
                      <a:endParaRPr lang="en-US"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5396">
                <a:tc>
                  <a:txBody>
                    <a:bodyPr/>
                    <a:lstStyle/>
                    <a:p>
                      <a:pPr algn="r" rtl="1">
                        <a:spcAft>
                          <a:spcPts val="600"/>
                        </a:spcAft>
                      </a:pPr>
                      <a:endParaRPr lang="ar-EG" sz="1600" b="1" dirty="0" smtClean="0">
                        <a:solidFill>
                          <a:schemeClr val="tx1"/>
                        </a:solidFill>
                        <a:latin typeface="Times New Roman"/>
                        <a:ea typeface="Times New Roman"/>
                        <a:cs typeface="Arial"/>
                      </a:endParaRPr>
                    </a:p>
                    <a:p>
                      <a:pPr algn="r" rtl="1">
                        <a:spcAft>
                          <a:spcPts val="600"/>
                        </a:spcAft>
                      </a:pPr>
                      <a:r>
                        <a:rPr lang="ar-EG" sz="1600" b="1" dirty="0" smtClean="0">
                          <a:solidFill>
                            <a:schemeClr val="tx1"/>
                          </a:solidFill>
                          <a:latin typeface="Times New Roman"/>
                          <a:ea typeface="Times New Roman"/>
                          <a:cs typeface="Arial"/>
                        </a:rPr>
                        <a:t>%   </a:t>
                      </a:r>
                      <a:endParaRPr lang="en-US" sz="1600" b="1"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Bef>
                          <a:spcPts val="600"/>
                        </a:spcBef>
                        <a:spcAft>
                          <a:spcPts val="600"/>
                        </a:spcAft>
                      </a:pPr>
                      <a:r>
                        <a:rPr lang="ar-EG" sz="1600" b="1" kern="1200" dirty="0" smtClean="0">
                          <a:solidFill>
                            <a:schemeClr val="tx1"/>
                          </a:solidFill>
                          <a:latin typeface="Times New Roman"/>
                          <a:ea typeface="Times New Roman"/>
                          <a:cs typeface="Arial"/>
                        </a:rPr>
                        <a:t>نسبة </a:t>
                      </a:r>
                      <a:r>
                        <a:rPr lang="ar-TN" sz="1600" b="1" kern="1200" dirty="0" smtClean="0">
                          <a:solidFill>
                            <a:schemeClr val="tx1"/>
                          </a:solidFill>
                          <a:latin typeface="Times New Roman"/>
                          <a:ea typeface="Times New Roman"/>
                          <a:cs typeface="Arial"/>
                        </a:rPr>
                        <a:t>التمويل </a:t>
                      </a:r>
                      <a:r>
                        <a:rPr lang="ar-EG" sz="1600" b="1" kern="1200" dirty="0" smtClean="0">
                          <a:solidFill>
                            <a:schemeClr val="tx1"/>
                          </a:solidFill>
                          <a:latin typeface="Times New Roman"/>
                          <a:ea typeface="Times New Roman"/>
                          <a:cs typeface="Arial"/>
                        </a:rPr>
                        <a:t>من الميزانية الإجمالية للمشروع </a:t>
                      </a:r>
                      <a:endParaRPr lang="en-US"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209">
                <a:tc>
                  <a:txBody>
                    <a:bodyPr/>
                    <a:lstStyle/>
                    <a:p>
                      <a:pPr algn="r" rtl="1">
                        <a:spcAft>
                          <a:spcPts val="600"/>
                        </a:spcAft>
                      </a:pPr>
                      <a:r>
                        <a:rPr lang="ar-EG" sz="1600" b="1" dirty="0" smtClean="0">
                          <a:solidFill>
                            <a:schemeClr val="tx1"/>
                          </a:solidFill>
                          <a:latin typeface="Times New Roman"/>
                          <a:ea typeface="Times New Roman"/>
                          <a:cs typeface="Arial"/>
                        </a:rPr>
                        <a:t>    الاهداف العامة</a:t>
                      </a:r>
                    </a:p>
                    <a:p>
                      <a:pPr algn="r" rtl="1">
                        <a:spcAft>
                          <a:spcPts val="600"/>
                        </a:spcAft>
                      </a:pPr>
                      <a:r>
                        <a:rPr lang="ar-EG" sz="1600" b="1" dirty="0" smtClean="0">
                          <a:solidFill>
                            <a:schemeClr val="tx1"/>
                          </a:solidFill>
                          <a:latin typeface="Times New Roman"/>
                          <a:ea typeface="Times New Roman"/>
                          <a:cs typeface="Arial"/>
                        </a:rPr>
                        <a:t>    الاهداف المحددة</a:t>
                      </a:r>
                      <a:endParaRPr lang="en-US" sz="1600" b="1"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Aft>
                          <a:spcPts val="600"/>
                        </a:spcAft>
                      </a:pPr>
                      <a:endParaRPr lang="ar-EG" sz="1600" b="1" kern="1200" dirty="0" smtClean="0">
                        <a:solidFill>
                          <a:schemeClr val="tx1"/>
                        </a:solidFill>
                        <a:latin typeface="Times New Roman"/>
                        <a:ea typeface="Times New Roman"/>
                        <a:cs typeface="Arial"/>
                      </a:endParaRPr>
                    </a:p>
                    <a:p>
                      <a:pPr marL="0" indent="-179705" algn="r" defTabSz="914400" rtl="1" eaLnBrk="1" latinLnBrk="0" hangingPunct="1">
                        <a:spcAft>
                          <a:spcPts val="600"/>
                        </a:spcAft>
                      </a:pPr>
                      <a:r>
                        <a:rPr lang="ar-EG" sz="1600" b="1" kern="1200" dirty="0" smtClean="0">
                          <a:solidFill>
                            <a:schemeClr val="tx1"/>
                          </a:solidFill>
                          <a:latin typeface="Times New Roman"/>
                          <a:ea typeface="Times New Roman"/>
                          <a:cs typeface="Arial"/>
                        </a:rPr>
                        <a:t>اهداف المشروع </a:t>
                      </a:r>
                      <a:endParaRPr lang="en-US"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133">
                <a:tc>
                  <a:txBody>
                    <a:bodyPr/>
                    <a:lstStyle/>
                    <a:p>
                      <a:pPr algn="r" rtl="1">
                        <a:spcAft>
                          <a:spcPts val="600"/>
                        </a:spcAft>
                      </a:pPr>
                      <a:endParaRPr lang="en-US" sz="1600" b="1"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Aft>
                          <a:spcPts val="600"/>
                        </a:spcAft>
                      </a:pPr>
                      <a:r>
                        <a:rPr lang="ar-EG" sz="1600" b="1" kern="1200" dirty="0" smtClean="0">
                          <a:solidFill>
                            <a:schemeClr val="tx1"/>
                          </a:solidFill>
                          <a:latin typeface="Times New Roman"/>
                          <a:ea typeface="Times New Roman"/>
                          <a:cs typeface="Arial"/>
                        </a:rPr>
                        <a:t>الفئات المستهدفة</a:t>
                      </a:r>
                      <a:endParaRPr lang="en-GB"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133">
                <a:tc>
                  <a:txBody>
                    <a:bodyPr/>
                    <a:lstStyle/>
                    <a:p>
                      <a:pPr algn="r" rtl="1">
                        <a:spcAft>
                          <a:spcPts val="600"/>
                        </a:spcAft>
                      </a:pPr>
                      <a:endParaRPr lang="en-US" sz="1600" b="1"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Aft>
                          <a:spcPts val="600"/>
                        </a:spcAft>
                      </a:pPr>
                      <a:r>
                        <a:rPr lang="ar-EG" sz="1600" b="1" kern="1200" dirty="0" smtClean="0">
                          <a:solidFill>
                            <a:schemeClr val="tx1"/>
                          </a:solidFill>
                          <a:latin typeface="Times New Roman"/>
                          <a:ea typeface="Times New Roman"/>
                          <a:cs typeface="Arial"/>
                        </a:rPr>
                        <a:t>المستفيديين النهائيين</a:t>
                      </a:r>
                      <a:endParaRPr lang="en-GB"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133">
                <a:tc>
                  <a:txBody>
                    <a:bodyPr/>
                    <a:lstStyle/>
                    <a:p>
                      <a:pPr algn="r" rtl="1">
                        <a:spcAft>
                          <a:spcPts val="600"/>
                        </a:spcAft>
                      </a:pPr>
                      <a:endParaRPr lang="en-US" sz="1600" b="1"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Aft>
                          <a:spcPts val="600"/>
                        </a:spcAft>
                      </a:pPr>
                      <a:r>
                        <a:rPr lang="ar-EG" sz="1600" b="1" kern="1200" dirty="0" smtClean="0">
                          <a:solidFill>
                            <a:schemeClr val="tx1"/>
                          </a:solidFill>
                          <a:latin typeface="Times New Roman"/>
                          <a:ea typeface="Times New Roman"/>
                          <a:cs typeface="Arial"/>
                        </a:rPr>
                        <a:t>النتائج المتوقعة</a:t>
                      </a:r>
                      <a:endParaRPr lang="en-GB"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133">
                <a:tc>
                  <a:txBody>
                    <a:bodyPr/>
                    <a:lstStyle/>
                    <a:p>
                      <a:pPr algn="r" rtl="1">
                        <a:spcAft>
                          <a:spcPts val="600"/>
                        </a:spcAft>
                      </a:pPr>
                      <a:endParaRPr lang="en-US" sz="1600" b="1"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indent="-179705" algn="r" defTabSz="914400" rtl="1" eaLnBrk="1" latinLnBrk="0" hangingPunct="1">
                        <a:spcAft>
                          <a:spcPts val="600"/>
                        </a:spcAft>
                      </a:pPr>
                      <a:r>
                        <a:rPr lang="ar-EG" sz="1600" b="1" kern="1200" dirty="0" smtClean="0">
                          <a:solidFill>
                            <a:schemeClr val="tx1"/>
                          </a:solidFill>
                          <a:latin typeface="Times New Roman"/>
                          <a:ea typeface="Times New Roman"/>
                          <a:cs typeface="Arial"/>
                        </a:rPr>
                        <a:t>الانشطة الرئيسية</a:t>
                      </a:r>
                      <a:endParaRPr lang="en-GB" sz="1600" b="1" kern="1200" dirty="0">
                        <a:solidFill>
                          <a:schemeClr val="tx1"/>
                        </a:solidFill>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83D997E-6B29-4D09-A9BB-232B0680EC0B}" type="slidenum">
              <a:rPr lang="en-GB"/>
              <a:pPr>
                <a:defRPr/>
              </a:pPr>
              <a:t>30</a:t>
            </a:fld>
            <a:endParaRPr lang="en-GB"/>
          </a:p>
        </p:txBody>
      </p:sp>
      <p:sp>
        <p:nvSpPr>
          <p:cNvPr id="4" name="Down Arrow 3"/>
          <p:cNvSpPr/>
          <p:nvPr/>
        </p:nvSpPr>
        <p:spPr>
          <a:xfrm>
            <a:off x="4042271" y="803085"/>
            <a:ext cx="936625" cy="1008063"/>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defRPr/>
            </a:pPr>
            <a:endParaRPr lang="ar-EG"/>
          </a:p>
        </p:txBody>
      </p:sp>
      <p:sp>
        <p:nvSpPr>
          <p:cNvPr id="5" name="Rounded Rectangle 4"/>
          <p:cNvSpPr/>
          <p:nvPr/>
        </p:nvSpPr>
        <p:spPr>
          <a:xfrm>
            <a:off x="300248" y="2560471"/>
            <a:ext cx="8420669" cy="2300647"/>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r" rtl="1" eaLnBrk="0" hangingPunct="0">
              <a:defRPr/>
            </a:pPr>
            <a:endParaRPr lang="ar-EG" b="1" dirty="0">
              <a:solidFill>
                <a:schemeClr val="tx1"/>
              </a:solidFill>
            </a:endParaRPr>
          </a:p>
          <a:p>
            <a:pPr algn="r" rtl="1" eaLnBrk="0" hangingPunct="0">
              <a:defRPr/>
            </a:pPr>
            <a:r>
              <a:rPr lang="ar-EG" b="1" dirty="0">
                <a:solidFill>
                  <a:schemeClr val="tx1"/>
                </a:solidFill>
              </a:rPr>
              <a:t>فى حالة لو ان المشروع هو امتداد لمشروع سابق تم تنفيذة يجب الاشارة بوضوح كيفية البناء على الانشطة السابقة والنتاج التى تم تحقيقها مع توضيح ما تم من تقييم لمشروع السابق</a:t>
            </a:r>
            <a:endParaRPr lang="ar-EG" b="1" i="1" dirty="0">
              <a:solidFill>
                <a:schemeClr val="tx1"/>
              </a:solidFill>
              <a:latin typeface="Palatino Linotype" pitchFamily="18" charset="0"/>
              <a:ea typeface="MS PGothic" pitchFamily="34" charset="-128"/>
              <a:cs typeface="Courier New" pitchFamily="49" charset="0"/>
            </a:endParaRPr>
          </a:p>
          <a:p>
            <a:pPr>
              <a:defRPr/>
            </a:pPr>
            <a:endParaRPr lang="ar-EG" sz="2000"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3" name="Espace réservé du pied de page 2"/>
          <p:cNvSpPr>
            <a:spLocks noGrp="1"/>
          </p:cNvSpPr>
          <p:nvPr>
            <p:ph type="ftr" sz="quarter" idx="11"/>
          </p:nvPr>
        </p:nvSpPr>
        <p:spPr/>
        <p:txBody>
          <a:bodyPr/>
          <a:lstStyle/>
          <a:p>
            <a:pPr>
              <a:defRPr/>
            </a:pPr>
            <a:r>
              <a:rPr lang="en-GB" smtClean="0"/>
              <a:t>Type presentation title here</a:t>
            </a:r>
            <a:endParaRPr lang="en-GB"/>
          </a:p>
        </p:txBody>
      </p:sp>
      <p:sp>
        <p:nvSpPr>
          <p:cNvPr id="4" name="Rounded Rectangle 4"/>
          <p:cNvSpPr/>
          <p:nvPr/>
        </p:nvSpPr>
        <p:spPr>
          <a:xfrm>
            <a:off x="300248" y="2560471"/>
            <a:ext cx="8420669" cy="2300647"/>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r" rtl="1">
              <a:defRPr/>
            </a:pPr>
            <a:r>
              <a:rPr lang="ar-EG" dirty="0" err="1" smtClean="0">
                <a:solidFill>
                  <a:schemeClr val="tx1"/>
                </a:solidFill>
              </a:rPr>
              <a:t>ايضاح</a:t>
            </a:r>
            <a:r>
              <a:rPr lang="ar-EG" dirty="0" smtClean="0">
                <a:solidFill>
                  <a:schemeClr val="tx1"/>
                </a:solidFill>
              </a:rPr>
              <a:t> عناصر القيمة المضافة على سبيل المثال تعزيز أو توطيد الشراكات بين القطاعين العام والخاص، والابتكار وأفضل الممارسات، أو غيرها من القضايا المشتركة بين عدة قطاعات مثل قضايا البيئة، وتعزيز المساواة بين الجنسين وتكافؤ الفرص، واحتياجات الأشخاص المعوقين، وحقوق الأقليات. تعزيز تكافؤ الفرص للأشخاص ذوي الإعاقة</a:t>
            </a:r>
            <a:r>
              <a:rPr lang="ar-TN" dirty="0" smtClean="0">
                <a:solidFill>
                  <a:schemeClr val="tx1"/>
                </a:solidFill>
              </a:rPr>
              <a:t>.....</a:t>
            </a:r>
            <a:endParaRPr lang="ar-EG" dirty="0">
              <a:solidFill>
                <a:schemeClr val="tx1"/>
              </a:solidFill>
            </a:endParaRPr>
          </a:p>
        </p:txBody>
      </p:sp>
      <p:sp>
        <p:nvSpPr>
          <p:cNvPr id="5" name="Down Arrow 3"/>
          <p:cNvSpPr/>
          <p:nvPr/>
        </p:nvSpPr>
        <p:spPr>
          <a:xfrm>
            <a:off x="4061936" y="1058724"/>
            <a:ext cx="936625" cy="1008063"/>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defRPr/>
            </a:pPr>
            <a:endParaRPr lang="ar-EG"/>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6EBF942-B638-4B32-8776-D049FB59596B}" type="slidenum">
              <a:rPr lang="en-GB"/>
              <a:pPr>
                <a:defRPr/>
              </a:pPr>
              <a:t>32</a:t>
            </a:fld>
            <a:endParaRPr lang="en-GB"/>
          </a:p>
        </p:txBody>
      </p:sp>
      <p:sp>
        <p:nvSpPr>
          <p:cNvPr id="3" name="Oval 2"/>
          <p:cNvSpPr/>
          <p:nvPr/>
        </p:nvSpPr>
        <p:spPr>
          <a:xfrm>
            <a:off x="1208810" y="614149"/>
            <a:ext cx="6408712" cy="1556792"/>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EG" sz="2000" dirty="0" smtClean="0">
                <a:solidFill>
                  <a:schemeClr val="tx1"/>
                </a:solidFill>
              </a:rPr>
              <a:t>وصف </a:t>
            </a:r>
            <a:r>
              <a:rPr lang="ar-EG" sz="2000" dirty="0">
                <a:solidFill>
                  <a:schemeClr val="tx1"/>
                </a:solidFill>
              </a:rPr>
              <a:t>وتحديد الفئات المستهدفة والمستفيدين النهائيين واحتياجاتهم والمعوقات وكيف </a:t>
            </a:r>
            <a:r>
              <a:rPr lang="ar-TN" sz="2000" dirty="0" smtClean="0">
                <a:solidFill>
                  <a:schemeClr val="tx1"/>
                </a:solidFill>
              </a:rPr>
              <a:t>س</a:t>
            </a:r>
            <a:r>
              <a:rPr lang="ar-EG" sz="2000" dirty="0" smtClean="0">
                <a:solidFill>
                  <a:schemeClr val="tx1"/>
                </a:solidFill>
              </a:rPr>
              <a:t>يلب</a:t>
            </a:r>
            <a:r>
              <a:rPr lang="ar-TN" sz="2000" dirty="0" smtClean="0">
                <a:solidFill>
                  <a:schemeClr val="tx1"/>
                </a:solidFill>
              </a:rPr>
              <a:t>ي المشروع </a:t>
            </a:r>
            <a:r>
              <a:rPr lang="ar-EG" sz="2000" dirty="0" smtClean="0">
                <a:solidFill>
                  <a:schemeClr val="tx1"/>
                </a:solidFill>
              </a:rPr>
              <a:t> </a:t>
            </a:r>
            <a:r>
              <a:rPr lang="ar-EG" sz="2000" dirty="0">
                <a:solidFill>
                  <a:schemeClr val="tx1"/>
                </a:solidFill>
              </a:rPr>
              <a:t>هذه </a:t>
            </a:r>
            <a:r>
              <a:rPr lang="ar-EG" sz="2000" dirty="0" smtClean="0">
                <a:solidFill>
                  <a:schemeClr val="tx1"/>
                </a:solidFill>
              </a:rPr>
              <a:t>الاحتياج</a:t>
            </a:r>
            <a:r>
              <a:rPr lang="ar-TN" sz="2000" dirty="0" smtClean="0">
                <a:solidFill>
                  <a:schemeClr val="tx1"/>
                </a:solidFill>
              </a:rPr>
              <a:t>ا</a:t>
            </a:r>
            <a:r>
              <a:rPr lang="ar-EG" sz="2000" dirty="0" smtClean="0">
                <a:solidFill>
                  <a:schemeClr val="tx1"/>
                </a:solidFill>
              </a:rPr>
              <a:t>ت</a:t>
            </a:r>
            <a:endParaRPr lang="ar-EG" sz="2000" b="1" dirty="0">
              <a:solidFill>
                <a:schemeClr val="tx1"/>
              </a:solidFill>
            </a:endParaRPr>
          </a:p>
        </p:txBody>
      </p:sp>
      <p:sp>
        <p:nvSpPr>
          <p:cNvPr id="4" name="Down Arrow 3"/>
          <p:cNvSpPr/>
          <p:nvPr/>
        </p:nvSpPr>
        <p:spPr>
          <a:xfrm>
            <a:off x="3847665" y="2608509"/>
            <a:ext cx="1439863" cy="863600"/>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defRPr/>
            </a:pPr>
            <a:endParaRPr lang="ar-EG"/>
          </a:p>
        </p:txBody>
      </p:sp>
      <p:sp>
        <p:nvSpPr>
          <p:cNvPr id="5" name="Oval 4"/>
          <p:cNvSpPr/>
          <p:nvPr/>
        </p:nvSpPr>
        <p:spPr>
          <a:xfrm>
            <a:off x="5724128" y="1842220"/>
            <a:ext cx="3419872" cy="2592288"/>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r>
              <a:rPr lang="ar-EG" sz="2000" b="0" dirty="0"/>
              <a:t>يعطي وصفا لكل مجموعة من المجموعات المستهدفة والمستفيدين النهائيين (كميا </a:t>
            </a:r>
            <a:r>
              <a:rPr lang="ar-TN" sz="2000" b="0" dirty="0" smtClean="0"/>
              <a:t>ان </a:t>
            </a:r>
            <a:r>
              <a:rPr lang="ar-EG" sz="2000" b="0" dirty="0" smtClean="0"/>
              <a:t>أمكن</a:t>
            </a:r>
            <a:r>
              <a:rPr lang="ar-EG" sz="2000" b="0" dirty="0"/>
              <a:t>)، بما في ذلك معايير الاختيار.</a:t>
            </a:r>
          </a:p>
        </p:txBody>
      </p:sp>
      <p:sp>
        <p:nvSpPr>
          <p:cNvPr id="6" name="Oval 5"/>
          <p:cNvSpPr/>
          <p:nvPr/>
        </p:nvSpPr>
        <p:spPr>
          <a:xfrm>
            <a:off x="202359" y="2060848"/>
            <a:ext cx="3024336" cy="2448272"/>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r>
              <a:rPr lang="ar-EG" sz="2000" b="0" dirty="0">
                <a:solidFill>
                  <a:schemeClr val="tx1"/>
                </a:solidFill>
              </a:rPr>
              <a:t>تحديد الاحتياجات والمعوقات لكل مجموعة من المجموعات المستهدفة والمستفيدين النهائيين.</a:t>
            </a:r>
            <a:endParaRPr lang="ar-EG" b="0" dirty="0">
              <a:solidFill>
                <a:schemeClr val="tx1"/>
              </a:solidFill>
            </a:endParaRPr>
          </a:p>
        </p:txBody>
      </p:sp>
      <p:sp>
        <p:nvSpPr>
          <p:cNvPr id="7" name="Oval 6"/>
          <p:cNvSpPr/>
          <p:nvPr/>
        </p:nvSpPr>
        <p:spPr>
          <a:xfrm>
            <a:off x="4793817" y="4302928"/>
            <a:ext cx="3347864" cy="2376264"/>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a:defRPr/>
            </a:pPr>
            <a:r>
              <a:rPr lang="ar-EG" sz="2000" b="0" dirty="0">
                <a:solidFill>
                  <a:schemeClr val="tx1"/>
                </a:solidFill>
              </a:rPr>
              <a:t>إيضاح مدى أهمية االمشروع لاحتياجات ومعوقات الفئات المستهدفة والمستفيدين النهائيين.</a:t>
            </a:r>
          </a:p>
        </p:txBody>
      </p:sp>
      <p:sp>
        <p:nvSpPr>
          <p:cNvPr id="8" name="Oval 7"/>
          <p:cNvSpPr/>
          <p:nvPr/>
        </p:nvSpPr>
        <p:spPr>
          <a:xfrm>
            <a:off x="827088" y="4508500"/>
            <a:ext cx="3816350" cy="2089150"/>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rtl="1">
              <a:defRPr/>
            </a:pPr>
            <a:r>
              <a:rPr lang="ar-EG" sz="2000" b="0" dirty="0">
                <a:solidFill>
                  <a:schemeClr val="tx1"/>
                </a:solidFill>
              </a:rPr>
              <a:t>شرح أي عملية </a:t>
            </a:r>
            <a:r>
              <a:rPr lang="ar-TN" sz="2000" b="0" dirty="0" smtClean="0">
                <a:solidFill>
                  <a:schemeClr val="tx1"/>
                </a:solidFill>
              </a:rPr>
              <a:t>سبر او </a:t>
            </a:r>
            <a:r>
              <a:rPr lang="ar-TN" sz="2000" b="0" dirty="0" err="1" smtClean="0">
                <a:solidFill>
                  <a:schemeClr val="tx1"/>
                </a:solidFill>
              </a:rPr>
              <a:t>درسة</a:t>
            </a:r>
            <a:r>
              <a:rPr lang="ar-TN" sz="2000" b="0" dirty="0" smtClean="0">
                <a:solidFill>
                  <a:schemeClr val="tx1"/>
                </a:solidFill>
              </a:rPr>
              <a:t> </a:t>
            </a:r>
            <a:r>
              <a:rPr lang="ar-EG" sz="2000" b="0" dirty="0" smtClean="0">
                <a:solidFill>
                  <a:schemeClr val="tx1"/>
                </a:solidFill>
              </a:rPr>
              <a:t>تمت  </a:t>
            </a:r>
            <a:r>
              <a:rPr lang="ar-EG" sz="2000" b="0" dirty="0">
                <a:solidFill>
                  <a:schemeClr val="tx1"/>
                </a:solidFill>
              </a:rPr>
              <a:t>لضمان مشاركة الفئات المستهدفة والمستفيدين النهائيين.</a:t>
            </a:r>
          </a:p>
          <a:p>
            <a:pPr algn="ctr">
              <a:defRPr/>
            </a:pPr>
            <a:endParaRPr lang="ar-EG" sz="2000" b="0"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3" name="Espace réservé du pied de page 2"/>
          <p:cNvSpPr>
            <a:spLocks noGrp="1"/>
          </p:cNvSpPr>
          <p:nvPr>
            <p:ph type="ftr" sz="quarter" idx="11"/>
          </p:nvPr>
        </p:nvSpPr>
        <p:spPr/>
        <p:txBody>
          <a:bodyPr/>
          <a:lstStyle/>
          <a:p>
            <a:pPr>
              <a:defRPr/>
            </a:pPr>
            <a:r>
              <a:rPr lang="en-GB" smtClean="0"/>
              <a:t>Type presentation title here</a:t>
            </a:r>
            <a:endParaRPr lang="en-GB"/>
          </a:p>
        </p:txBody>
      </p:sp>
      <p:sp>
        <p:nvSpPr>
          <p:cNvPr id="4" name="Rounded Rectangle 4"/>
          <p:cNvSpPr/>
          <p:nvPr/>
        </p:nvSpPr>
        <p:spPr>
          <a:xfrm>
            <a:off x="300248" y="2560471"/>
            <a:ext cx="8420669" cy="3112742"/>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lvl="0" algn="r" rtl="1">
              <a:lnSpc>
                <a:spcPct val="115000"/>
              </a:lnSpc>
              <a:spcAft>
                <a:spcPts val="300"/>
              </a:spcAft>
              <a:buClr>
                <a:srgbClr val="00FF00"/>
              </a:buClr>
              <a:tabLst>
                <a:tab pos="158750" algn="l"/>
              </a:tabLst>
            </a:pPr>
            <a:r>
              <a:rPr lang="ar-EG" sz="2000" dirty="0" smtClean="0"/>
              <a:t>- </a:t>
            </a:r>
            <a:r>
              <a:rPr lang="ar-TN" sz="2000" dirty="0" smtClean="0"/>
              <a:t>سوء </a:t>
            </a:r>
            <a:r>
              <a:rPr lang="ar-EG" sz="2000" dirty="0" smtClean="0"/>
              <a:t>تحليل لمشاكل واحتياجات المنطقة المستهدفة والمجموعة </a:t>
            </a:r>
            <a:r>
              <a:rPr lang="ar-TN" sz="2000" dirty="0" smtClean="0"/>
              <a:t>و اعتماد أفكار </a:t>
            </a:r>
            <a:r>
              <a:rPr lang="ar-EG" sz="2000" dirty="0" smtClean="0"/>
              <a:t>سطحية ولا تستند إلى مصادر بيانات موثوق </a:t>
            </a:r>
            <a:r>
              <a:rPr lang="ar-EG" sz="2000" dirty="0" err="1" smtClean="0"/>
              <a:t>بها</a:t>
            </a:r>
            <a:r>
              <a:rPr lang="ar-EG" sz="2000" dirty="0" smtClean="0"/>
              <a:t>.</a:t>
            </a:r>
            <a:br>
              <a:rPr lang="ar-EG" sz="2000" dirty="0" smtClean="0"/>
            </a:br>
            <a:r>
              <a:rPr lang="ar-EG" sz="2000" dirty="0" smtClean="0"/>
              <a:t>- المشروع لا يلبى  الاحتياجات الأكثر إلحاحا للفئات المستهدفة؛</a:t>
            </a:r>
            <a:br>
              <a:rPr lang="ar-EG" sz="2000" dirty="0" smtClean="0"/>
            </a:br>
            <a:r>
              <a:rPr lang="ar-EG" sz="2000" dirty="0" smtClean="0"/>
              <a:t>- الفئات المستهدفة لم تحدد بشكل واضح .</a:t>
            </a:r>
            <a:br>
              <a:rPr lang="ar-EG" sz="2000" dirty="0" smtClean="0"/>
            </a:br>
            <a:r>
              <a:rPr lang="ar-EG" sz="2000" dirty="0" smtClean="0"/>
              <a:t>- الفئات المستهدفة غير مؤهلين.</a:t>
            </a:r>
            <a:br>
              <a:rPr lang="ar-EG" sz="2000" dirty="0" smtClean="0"/>
            </a:br>
            <a:r>
              <a:rPr lang="ar-EG" sz="2000" dirty="0" smtClean="0"/>
              <a:t>- لا </a:t>
            </a:r>
            <a:r>
              <a:rPr lang="ar-TN" sz="2000" dirty="0" smtClean="0"/>
              <a:t>يوجد </a:t>
            </a:r>
            <a:r>
              <a:rPr lang="ar-EG" sz="2000" dirty="0" smtClean="0"/>
              <a:t>دليل على أن الفئات المستهدفة والمستفيدين على بينة من فكرة المشروع وشاركوا بتوقعاتهم / تصوراتهم، أي لا يوجد دليل على </a:t>
            </a:r>
            <a:r>
              <a:rPr lang="ar-EG" sz="2000" dirty="0" err="1" smtClean="0"/>
              <a:t>اى</a:t>
            </a:r>
            <a:r>
              <a:rPr lang="ar-EG" sz="2000" dirty="0" smtClean="0"/>
              <a:t>  من الأنشطة التي أجريت لضمان مشاركتهم.</a:t>
            </a:r>
            <a:endParaRPr lang="en-US" sz="2000" dirty="0" smtClean="0">
              <a:solidFill>
                <a:schemeClr val="tx1"/>
              </a:solidFill>
              <a:ea typeface="MS PGothic" pitchFamily="34" charset="-128"/>
              <a:cs typeface="Times New Roman" pitchFamily="18" charset="0"/>
            </a:endParaRPr>
          </a:p>
        </p:txBody>
      </p:sp>
      <p:sp>
        <p:nvSpPr>
          <p:cNvPr id="5" name="Oval 2"/>
          <p:cNvSpPr/>
          <p:nvPr/>
        </p:nvSpPr>
        <p:spPr>
          <a:xfrm>
            <a:off x="1208810" y="614149"/>
            <a:ext cx="6408712" cy="1556792"/>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defRPr/>
            </a:pPr>
            <a:r>
              <a:rPr lang="ar-EG" sz="2400" dirty="0" smtClean="0">
                <a:solidFill>
                  <a:schemeClr val="tx1"/>
                </a:solidFill>
                <a:latin typeface="Palatino Linotype" pitchFamily="18" charset="0"/>
                <a:ea typeface="Times New Roman" pitchFamily="18" charset="0"/>
              </a:rPr>
              <a:t>تجنب </a:t>
            </a:r>
            <a:r>
              <a:rPr lang="ar-EG" sz="2400" dirty="0" err="1" smtClean="0">
                <a:solidFill>
                  <a:schemeClr val="tx1"/>
                </a:solidFill>
                <a:latin typeface="Palatino Linotype" pitchFamily="18" charset="0"/>
                <a:ea typeface="Times New Roman" pitchFamily="18" charset="0"/>
              </a:rPr>
              <a:t>الاخطاء</a:t>
            </a:r>
            <a:r>
              <a:rPr lang="ar-EG" sz="2400" dirty="0" smtClean="0">
                <a:solidFill>
                  <a:schemeClr val="tx1"/>
                </a:solidFill>
                <a:latin typeface="Palatino Linotype" pitchFamily="18" charset="0"/>
                <a:ea typeface="Times New Roman" pitchFamily="18" charset="0"/>
              </a:rPr>
              <a:t> التالية</a:t>
            </a:r>
            <a:r>
              <a:rPr lang="ar-TN" sz="2400" dirty="0" smtClean="0">
                <a:solidFill>
                  <a:schemeClr val="tx1"/>
                </a:solidFill>
                <a:latin typeface="Palatino Linotype" pitchFamily="18" charset="0"/>
                <a:ea typeface="Times New Roman" pitchFamily="18" charset="0"/>
              </a:rPr>
              <a:t> </a:t>
            </a:r>
            <a:endParaRPr lang="ar-EG" sz="2400" b="1"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221658" y="1859782"/>
            <a:ext cx="6858000" cy="2387600"/>
          </a:xfrm>
        </p:spPr>
        <p:txBody>
          <a:bodyPr>
            <a:noAutofit/>
          </a:bodyPr>
          <a:lstStyle/>
          <a:p>
            <a:pPr rtl="1"/>
            <a:r>
              <a:rPr lang="ar-TN" sz="4000" b="1" dirty="0" smtClean="0">
                <a:solidFill>
                  <a:srgbClr val="990000"/>
                </a:solidFill>
              </a:rPr>
              <a:t>التمويل العمومي للجمعيات</a:t>
            </a:r>
            <a:r>
              <a:rPr lang="ar-TN" sz="3600" dirty="0" smtClean="0">
                <a:solidFill>
                  <a:srgbClr val="990000"/>
                </a:solidFill>
              </a:rPr>
              <a:t/>
            </a:r>
            <a:br>
              <a:rPr lang="ar-TN" sz="3600" dirty="0" smtClean="0">
                <a:solidFill>
                  <a:srgbClr val="990000"/>
                </a:solidFill>
              </a:rPr>
            </a:br>
            <a:r>
              <a:rPr lang="ar-TN" sz="3600" dirty="0" smtClean="0">
                <a:solidFill>
                  <a:srgbClr val="990000"/>
                </a:solidFill>
              </a:rPr>
              <a:t/>
            </a:r>
            <a:br>
              <a:rPr lang="ar-TN" sz="3600" dirty="0" smtClean="0">
                <a:solidFill>
                  <a:srgbClr val="990000"/>
                </a:solidFill>
              </a:rPr>
            </a:br>
            <a:r>
              <a:rPr lang="ar-TN" sz="3600" dirty="0" smtClean="0">
                <a:solidFill>
                  <a:schemeClr val="accent1">
                    <a:lumMod val="50000"/>
                  </a:schemeClr>
                </a:solidFill>
              </a:rPr>
              <a:t>المحور </a:t>
            </a:r>
            <a:r>
              <a:rPr lang="ar-TN" sz="3600" dirty="0" smtClean="0">
                <a:solidFill>
                  <a:schemeClr val="accent1">
                    <a:lumMod val="50000"/>
                  </a:schemeClr>
                </a:solidFill>
              </a:rPr>
              <a:t>الثالث:</a:t>
            </a:r>
            <a:br>
              <a:rPr lang="ar-TN" sz="3600" dirty="0" smtClean="0">
                <a:solidFill>
                  <a:schemeClr val="accent1">
                    <a:lumMod val="50000"/>
                  </a:schemeClr>
                </a:solidFill>
              </a:rPr>
            </a:br>
            <a:r>
              <a:rPr lang="ar-TN" sz="3600" dirty="0" smtClean="0">
                <a:solidFill>
                  <a:schemeClr val="accent1">
                    <a:lumMod val="50000"/>
                  </a:schemeClr>
                </a:solidFill>
              </a:rPr>
              <a:t>مثال تطبيقي لدراسة </a:t>
            </a:r>
            <a:r>
              <a:rPr lang="ar-EG" sz="3600" dirty="0" smtClean="0">
                <a:solidFill>
                  <a:schemeClr val="accent1">
                    <a:lumMod val="50000"/>
                  </a:schemeClr>
                </a:solidFill>
              </a:rPr>
              <a:t/>
            </a:r>
            <a:br>
              <a:rPr lang="ar-EG" sz="3600" dirty="0" smtClean="0">
                <a:solidFill>
                  <a:schemeClr val="accent1">
                    <a:lumMod val="50000"/>
                  </a:schemeClr>
                </a:solidFill>
              </a:rPr>
            </a:br>
            <a:r>
              <a:rPr lang="ar-EG" sz="3600" dirty="0" smtClean="0">
                <a:solidFill>
                  <a:schemeClr val="accent1">
                    <a:lumMod val="50000"/>
                  </a:schemeClr>
                </a:solidFill>
              </a:rPr>
              <a:t> </a:t>
            </a:r>
            <a:r>
              <a:rPr lang="ar-TN" sz="3600" dirty="0" smtClean="0">
                <a:solidFill>
                  <a:schemeClr val="accent1">
                    <a:lumMod val="50000"/>
                  </a:schemeClr>
                </a:solidFill>
              </a:rPr>
              <a:t>ملف تمويل </a:t>
            </a:r>
            <a:r>
              <a:rPr lang="ar-TN" sz="3600" dirty="0" smtClean="0">
                <a:solidFill>
                  <a:schemeClr val="accent1">
                    <a:lumMod val="50000"/>
                  </a:schemeClr>
                </a:solidFill>
              </a:rPr>
              <a:t>مشروع</a:t>
            </a:r>
            <a:r>
              <a:rPr lang="fr-FR" sz="3600" dirty="0" smtClean="0">
                <a:solidFill>
                  <a:schemeClr val="accent1">
                    <a:lumMod val="50000"/>
                  </a:schemeClr>
                </a:solidFill>
              </a:rPr>
              <a:t> </a:t>
            </a:r>
            <a:r>
              <a:rPr lang="ar-TN" sz="3600" dirty="0" smtClean="0">
                <a:solidFill>
                  <a:schemeClr val="accent1">
                    <a:lumMod val="50000"/>
                  </a:schemeClr>
                </a:solidFill>
              </a:rPr>
              <a:t>و</a:t>
            </a:r>
            <a:r>
              <a:rPr lang="ar-TN" sz="3600" dirty="0" smtClean="0">
                <a:solidFill>
                  <a:schemeClr val="accent1">
                    <a:lumMod val="50000"/>
                  </a:schemeClr>
                </a:solidFill>
              </a:rPr>
              <a:t>انجازه </a:t>
            </a:r>
            <a:r>
              <a:rPr lang="ar-TN" sz="3600" dirty="0" err="1" smtClean="0">
                <a:solidFill>
                  <a:schemeClr val="accent1">
                    <a:lumMod val="50000"/>
                  </a:schemeClr>
                </a:solidFill>
              </a:rPr>
              <a:t>و</a:t>
            </a:r>
            <a:r>
              <a:rPr lang="ar-TN" sz="3600" dirty="0" smtClean="0">
                <a:solidFill>
                  <a:schemeClr val="accent1">
                    <a:lumMod val="50000"/>
                  </a:schemeClr>
                </a:solidFill>
              </a:rPr>
              <a:t> متابعته </a:t>
            </a:r>
            <a:r>
              <a:rPr lang="ar-TN" sz="3600" dirty="0" smtClean="0">
                <a:solidFill>
                  <a:schemeClr val="accent1">
                    <a:lumMod val="50000"/>
                  </a:schemeClr>
                </a:solidFill>
              </a:rPr>
              <a:t/>
            </a:r>
            <a:br>
              <a:rPr lang="ar-TN" sz="3600" dirty="0" smtClean="0">
                <a:solidFill>
                  <a:schemeClr val="accent1">
                    <a:lumMod val="50000"/>
                  </a:schemeClr>
                </a:solidFill>
              </a:rPr>
            </a:br>
            <a:r>
              <a:rPr lang="ar-EG" sz="3600" b="1" dirty="0" smtClean="0"/>
              <a:t> </a:t>
            </a:r>
            <a:endParaRPr lang="ar-EG" sz="3600" dirty="0"/>
          </a:p>
        </p:txBody>
      </p:sp>
      <p:sp>
        <p:nvSpPr>
          <p:cNvPr id="5" name="Sous-titre 4"/>
          <p:cNvSpPr>
            <a:spLocks noGrp="1"/>
          </p:cNvSpPr>
          <p:nvPr>
            <p:ph type="subTitle" idx="1"/>
          </p:nvPr>
        </p:nvSpPr>
        <p:spPr>
          <a:xfrm>
            <a:off x="1221658" y="4427947"/>
            <a:ext cx="6858000" cy="1655762"/>
          </a:xfrm>
        </p:spPr>
        <p:txBody>
          <a:bodyPr/>
          <a:lstStyle/>
          <a:p>
            <a:r>
              <a:rPr lang="ar-TN" dirty="0" smtClean="0"/>
              <a:t>على ملف اكسال</a:t>
            </a:r>
            <a:endParaRPr lang="fr-FR" dirty="0"/>
          </a:p>
        </p:txBody>
      </p:sp>
      <p:sp>
        <p:nvSpPr>
          <p:cNvPr id="2" name="Espace réservé de la date 1"/>
          <p:cNvSpPr>
            <a:spLocks noGrp="1"/>
          </p:cNvSpPr>
          <p:nvPr>
            <p:ph type="dt" sz="half" idx="10"/>
          </p:nvPr>
        </p:nvSpPr>
        <p:spPr/>
        <p:txBody>
          <a:bodyPr/>
          <a:lstStyle/>
          <a:p>
            <a:pPr>
              <a:defRPr/>
            </a:pPr>
            <a:fld id="{DF1BD1F4-8CD6-4E83-B5F8-9BAA1B4F6373}" type="datetime1">
              <a:rPr lang="en-GB" smtClean="0"/>
              <a:pPr>
                <a:defRPr/>
              </a:pPr>
              <a:t>31/08/2017</a:t>
            </a:fld>
            <a:endParaRPr lang="en-GB" dirty="0"/>
          </a:p>
        </p:txBody>
      </p:sp>
      <p:sp>
        <p:nvSpPr>
          <p:cNvPr id="3" name="Espace réservé du pied de page 2"/>
          <p:cNvSpPr>
            <a:spLocks noGrp="1"/>
          </p:cNvSpPr>
          <p:nvPr>
            <p:ph type="ftr" sz="quarter" idx="11"/>
          </p:nvPr>
        </p:nvSpPr>
        <p:spPr/>
        <p:txBody>
          <a:bodyPr/>
          <a:lstStyle/>
          <a:p>
            <a:pPr>
              <a:defRPr/>
            </a:pPr>
            <a:r>
              <a:rPr lang="en-GB" smtClean="0"/>
              <a:t>Type presentation title here</a:t>
            </a:r>
            <a:endParaRPr lang="en-GB"/>
          </a:p>
        </p:txBody>
      </p:sp>
    </p:spTree>
    <p:extLst>
      <p:ext uri="{BB962C8B-B14F-4D97-AF65-F5344CB8AC3E}">
        <p14:creationId xmlns="" xmlns:p14="http://schemas.microsoft.com/office/powerpoint/2010/main" val="1091738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E12E517-4853-449C-8E2E-2124803923E8}" type="slidenum">
              <a:rPr lang="en-GB" smtClean="0"/>
              <a:pPr>
                <a:defRPr/>
              </a:pPr>
              <a:t>4</a:t>
            </a:fld>
            <a:endParaRPr lang="en-GB"/>
          </a:p>
        </p:txBody>
      </p:sp>
      <p:sp>
        <p:nvSpPr>
          <p:cNvPr id="5" name="Rectangle 4"/>
          <p:cNvSpPr/>
          <p:nvPr/>
        </p:nvSpPr>
        <p:spPr>
          <a:xfrm>
            <a:off x="265459" y="807140"/>
            <a:ext cx="8543498" cy="5324535"/>
          </a:xfrm>
          <a:prstGeom prst="rect">
            <a:avLst/>
          </a:prstGeom>
          <a:solidFill>
            <a:schemeClr val="bg1"/>
          </a:solidFill>
        </p:spPr>
        <p:style>
          <a:lnRef idx="3">
            <a:schemeClr val="lt1"/>
          </a:lnRef>
          <a:fillRef idx="1">
            <a:schemeClr val="accent3"/>
          </a:fillRef>
          <a:effectRef idx="1">
            <a:schemeClr val="accent3"/>
          </a:effectRef>
          <a:fontRef idx="minor">
            <a:schemeClr val="lt1"/>
          </a:fontRef>
        </p:style>
        <p:txBody>
          <a:bodyPr wrap="square">
            <a:spAutoFit/>
          </a:bodyPr>
          <a:lstStyle/>
          <a:p>
            <a:pPr algn="r" rtl="1">
              <a:defRPr/>
            </a:pPr>
            <a:r>
              <a:rPr lang="ar-EG" sz="2800" dirty="0">
                <a:solidFill>
                  <a:srgbClr val="FF0000"/>
                </a:solidFill>
              </a:rPr>
              <a:t>عنوان المشروع</a:t>
            </a:r>
            <a:r>
              <a:rPr lang="ar-EG" sz="2400" dirty="0">
                <a:solidFill>
                  <a:schemeClr val="tx1"/>
                </a:solidFill>
              </a:rPr>
              <a:t/>
            </a:r>
            <a:br>
              <a:rPr lang="ar-EG" sz="2400" dirty="0">
                <a:solidFill>
                  <a:schemeClr val="tx1"/>
                </a:solidFill>
              </a:rPr>
            </a:br>
            <a:r>
              <a:rPr lang="ar-EG" sz="2400" dirty="0" smtClean="0">
                <a:solidFill>
                  <a:schemeClr val="tx1"/>
                </a:solidFill>
              </a:rPr>
              <a:t>ينبغي </a:t>
            </a:r>
            <a:r>
              <a:rPr lang="ar-EG" sz="2400" dirty="0">
                <a:solidFill>
                  <a:schemeClr val="tx1"/>
                </a:solidFill>
              </a:rPr>
              <a:t>أن يكون العنوان موجز، وواضح لا لبس فيه </a:t>
            </a:r>
            <a:r>
              <a:rPr lang="ar-EG" sz="2400" dirty="0" smtClean="0">
                <a:solidFill>
                  <a:schemeClr val="tx1"/>
                </a:solidFill>
              </a:rPr>
              <a:t>ومثير </a:t>
            </a:r>
            <a:r>
              <a:rPr lang="ar-EG" sz="2400" dirty="0">
                <a:solidFill>
                  <a:schemeClr val="tx1"/>
                </a:solidFill>
              </a:rPr>
              <a:t>للاهتمام </a:t>
            </a:r>
            <a:br>
              <a:rPr lang="ar-EG" sz="2400" dirty="0">
                <a:solidFill>
                  <a:schemeClr val="tx1"/>
                </a:solidFill>
              </a:rPr>
            </a:br>
            <a:r>
              <a:rPr lang="ar-EG" sz="2400" dirty="0">
                <a:solidFill>
                  <a:schemeClr val="tx1"/>
                </a:solidFill>
              </a:rPr>
              <a:t>عنوان </a:t>
            </a:r>
            <a:r>
              <a:rPr lang="ar-TN" sz="2400" dirty="0" smtClean="0">
                <a:solidFill>
                  <a:schemeClr val="tx1"/>
                </a:solidFill>
              </a:rPr>
              <a:t>يمكن من</a:t>
            </a:r>
            <a:r>
              <a:rPr lang="ar-EG" sz="2400" dirty="0" smtClean="0">
                <a:solidFill>
                  <a:schemeClr val="tx1"/>
                </a:solidFill>
              </a:rPr>
              <a:t> ترس</a:t>
            </a:r>
            <a:r>
              <a:rPr lang="ar-TN" sz="2400" dirty="0" smtClean="0">
                <a:solidFill>
                  <a:schemeClr val="tx1"/>
                </a:solidFill>
              </a:rPr>
              <a:t>ي</a:t>
            </a:r>
            <a:r>
              <a:rPr lang="ar-EG" sz="2400" dirty="0" smtClean="0">
                <a:solidFill>
                  <a:schemeClr val="tx1"/>
                </a:solidFill>
              </a:rPr>
              <a:t>م </a:t>
            </a:r>
            <a:r>
              <a:rPr lang="ar-EG" sz="2400" dirty="0">
                <a:solidFill>
                  <a:schemeClr val="tx1"/>
                </a:solidFill>
              </a:rPr>
              <a:t>صورة سريعة للقارئ عن فكرة المشروع</a:t>
            </a:r>
            <a:r>
              <a:rPr lang="ar-EG" sz="2400" dirty="0" smtClean="0">
                <a:solidFill>
                  <a:schemeClr val="tx1"/>
                </a:solidFill>
              </a:rPr>
              <a:t>.</a:t>
            </a:r>
            <a:endParaRPr lang="fr-FR" sz="2400" dirty="0" smtClean="0">
              <a:solidFill>
                <a:schemeClr val="tx1"/>
              </a:solidFill>
            </a:endParaRPr>
          </a:p>
          <a:p>
            <a:pPr algn="r" rtl="1">
              <a:defRPr/>
            </a:pPr>
            <a:r>
              <a:rPr lang="ar-EG" sz="2400" dirty="0">
                <a:solidFill>
                  <a:schemeClr val="tx1"/>
                </a:solidFill>
              </a:rPr>
              <a:t/>
            </a:r>
            <a:br>
              <a:rPr lang="ar-EG" sz="2400" dirty="0">
                <a:solidFill>
                  <a:schemeClr val="tx1"/>
                </a:solidFill>
              </a:rPr>
            </a:br>
            <a:r>
              <a:rPr lang="ar-TN" sz="2400" dirty="0" smtClean="0">
                <a:solidFill>
                  <a:schemeClr val="tx1"/>
                </a:solidFill>
              </a:rPr>
              <a:t>ابراز </a:t>
            </a:r>
            <a:r>
              <a:rPr lang="ar-EG" sz="2400" dirty="0" smtClean="0">
                <a:solidFill>
                  <a:schemeClr val="tx1"/>
                </a:solidFill>
              </a:rPr>
              <a:t>أهم الكلمات </a:t>
            </a:r>
            <a:r>
              <a:rPr lang="ar-EG" sz="2400" dirty="0">
                <a:solidFill>
                  <a:schemeClr val="tx1"/>
                </a:solidFill>
              </a:rPr>
              <a:t>اولا ثم الكلمات أقل </a:t>
            </a:r>
            <a:r>
              <a:rPr lang="ar-EG" sz="2400" dirty="0" smtClean="0">
                <a:solidFill>
                  <a:schemeClr val="tx1"/>
                </a:solidFill>
              </a:rPr>
              <a:t>أهمية.</a:t>
            </a:r>
            <a:r>
              <a:rPr lang="fr-FR" sz="2400" dirty="0" smtClean="0">
                <a:solidFill>
                  <a:schemeClr val="tx1"/>
                </a:solidFill>
              </a:rPr>
              <a:t> </a:t>
            </a:r>
            <a:r>
              <a:rPr lang="ar-EG" sz="2400" dirty="0" smtClean="0">
                <a:solidFill>
                  <a:schemeClr val="tx1"/>
                </a:solidFill>
              </a:rPr>
              <a:t>الكلمات </a:t>
            </a:r>
            <a:r>
              <a:rPr lang="ar-EG" sz="2400" dirty="0">
                <a:solidFill>
                  <a:schemeClr val="tx1"/>
                </a:solidFill>
              </a:rPr>
              <a:t>التي تستخدمها في العنوان ينبغي أن تعكس بوضوح مجال العمل. </a:t>
            </a:r>
            <a:endParaRPr lang="ar-TN" sz="2400" dirty="0" smtClean="0">
              <a:solidFill>
                <a:schemeClr val="tx1"/>
              </a:solidFill>
            </a:endParaRPr>
          </a:p>
          <a:p>
            <a:pPr algn="r" rtl="1">
              <a:defRPr/>
            </a:pPr>
            <a:r>
              <a:rPr lang="ar-EG" sz="2400" dirty="0">
                <a:solidFill>
                  <a:schemeClr val="tx1"/>
                </a:solidFill>
              </a:rPr>
              <a:t/>
            </a:r>
            <a:br>
              <a:rPr lang="ar-EG" sz="2400" dirty="0">
                <a:solidFill>
                  <a:schemeClr val="tx1"/>
                </a:solidFill>
              </a:rPr>
            </a:br>
            <a:r>
              <a:rPr lang="ar-EG" sz="2400" dirty="0" smtClean="0">
                <a:solidFill>
                  <a:schemeClr val="tx1"/>
                </a:solidFill>
              </a:rPr>
              <a:t>تأكد </a:t>
            </a:r>
            <a:r>
              <a:rPr lang="ar-TN" sz="2400" dirty="0" smtClean="0">
                <a:solidFill>
                  <a:schemeClr val="tx1"/>
                </a:solidFill>
              </a:rPr>
              <a:t>ان ال</a:t>
            </a:r>
            <a:r>
              <a:rPr lang="ar-EG" sz="2400" dirty="0" smtClean="0">
                <a:solidFill>
                  <a:schemeClr val="tx1"/>
                </a:solidFill>
              </a:rPr>
              <a:t>كلماتك </a:t>
            </a:r>
            <a:r>
              <a:rPr lang="ar-TN" sz="2400" dirty="0" smtClean="0">
                <a:solidFill>
                  <a:schemeClr val="tx1"/>
                </a:solidFill>
              </a:rPr>
              <a:t>قدمت </a:t>
            </a:r>
            <a:r>
              <a:rPr lang="ar-EG" sz="2400" dirty="0" smtClean="0">
                <a:solidFill>
                  <a:schemeClr val="tx1"/>
                </a:solidFill>
              </a:rPr>
              <a:t>بالترتيب </a:t>
            </a:r>
            <a:r>
              <a:rPr lang="ar-EG" sz="2400" dirty="0">
                <a:solidFill>
                  <a:schemeClr val="tx1"/>
                </a:solidFill>
              </a:rPr>
              <a:t>الصحيح، وتعكس بوضوح </a:t>
            </a:r>
            <a:r>
              <a:rPr lang="ar-EG" sz="2400" dirty="0" smtClean="0">
                <a:solidFill>
                  <a:schemeClr val="tx1"/>
                </a:solidFill>
              </a:rPr>
              <a:t>مشروعك</a:t>
            </a:r>
            <a:endParaRPr lang="ar-EG" sz="2400" dirty="0">
              <a:solidFill>
                <a:schemeClr val="tx1"/>
              </a:solidFill>
            </a:endParaRPr>
          </a:p>
          <a:p>
            <a:pPr algn="r" rtl="1">
              <a:defRPr/>
            </a:pPr>
            <a:r>
              <a:rPr lang="ar-EG" sz="2400" dirty="0">
                <a:solidFill>
                  <a:schemeClr val="tx1"/>
                </a:solidFill>
              </a:rPr>
              <a:t>لاحظ أن كلا من العناوين التالية تستخدم أساسا نفس الكلمات، ولكن في ترتيب مختلف.</a:t>
            </a:r>
            <a:endParaRPr lang="ar-TN" sz="2400" dirty="0">
              <a:solidFill>
                <a:schemeClr val="tx1"/>
              </a:solidFill>
            </a:endParaRPr>
          </a:p>
          <a:p>
            <a:pPr algn="r" rtl="1">
              <a:defRPr/>
            </a:pPr>
            <a:r>
              <a:rPr lang="ar-EG" sz="2400" dirty="0">
                <a:solidFill>
                  <a:schemeClr val="tx1"/>
                </a:solidFill>
              </a:rPr>
              <a:t/>
            </a:r>
            <a:br>
              <a:rPr lang="ar-EG" sz="2400" dirty="0">
                <a:solidFill>
                  <a:schemeClr val="tx1"/>
                </a:solidFill>
              </a:rPr>
            </a:br>
            <a:r>
              <a:rPr lang="ar-EG" sz="2400" dirty="0" smtClean="0">
                <a:solidFill>
                  <a:schemeClr val="tx1"/>
                </a:solidFill>
              </a:rPr>
              <a:t>المشروع </a:t>
            </a:r>
            <a:r>
              <a:rPr lang="ar-EG" sz="2400" dirty="0">
                <a:solidFill>
                  <a:schemeClr val="tx1"/>
                </a:solidFill>
              </a:rPr>
              <a:t>1 </a:t>
            </a:r>
            <a:r>
              <a:rPr lang="ar-TN" sz="2400" dirty="0" smtClean="0">
                <a:solidFill>
                  <a:schemeClr val="tx1"/>
                </a:solidFill>
              </a:rPr>
              <a:t>تطوير</a:t>
            </a:r>
            <a:r>
              <a:rPr lang="ar-EG" sz="2400" dirty="0" smtClean="0">
                <a:solidFill>
                  <a:schemeClr val="tx1"/>
                </a:solidFill>
              </a:rPr>
              <a:t> </a:t>
            </a:r>
            <a:r>
              <a:rPr lang="ar-TN" sz="2400" dirty="0" smtClean="0">
                <a:solidFill>
                  <a:schemeClr val="tx1"/>
                </a:solidFill>
              </a:rPr>
              <a:t>المرأة </a:t>
            </a:r>
            <a:r>
              <a:rPr lang="ar-EG" sz="2400" dirty="0" smtClean="0">
                <a:solidFill>
                  <a:schemeClr val="tx1"/>
                </a:solidFill>
              </a:rPr>
              <a:t>وتشجيع </a:t>
            </a:r>
            <a:r>
              <a:rPr lang="ar-EG" sz="2400" dirty="0">
                <a:solidFill>
                  <a:schemeClr val="tx1"/>
                </a:solidFill>
              </a:rPr>
              <a:t>العمل الحر </a:t>
            </a:r>
            <a:r>
              <a:rPr lang="ar-EG" sz="2400" dirty="0" smtClean="0">
                <a:solidFill>
                  <a:schemeClr val="tx1"/>
                </a:solidFill>
              </a:rPr>
              <a:t>.</a:t>
            </a:r>
            <a:endParaRPr lang="ar-TN" sz="2400" dirty="0" smtClean="0">
              <a:solidFill>
                <a:schemeClr val="tx1"/>
              </a:solidFill>
            </a:endParaRPr>
          </a:p>
          <a:p>
            <a:pPr algn="r" rtl="1">
              <a:defRPr/>
            </a:pPr>
            <a:r>
              <a:rPr lang="ar-EG" sz="2400" dirty="0" smtClean="0">
                <a:solidFill>
                  <a:schemeClr val="tx1"/>
                </a:solidFill>
              </a:rPr>
              <a:t>المشروع 2 </a:t>
            </a:r>
            <a:r>
              <a:rPr lang="ar-TN" sz="2400" dirty="0" smtClean="0">
                <a:solidFill>
                  <a:schemeClr val="tx1"/>
                </a:solidFill>
              </a:rPr>
              <a:t>تطوير</a:t>
            </a:r>
            <a:r>
              <a:rPr lang="ar-EG" sz="2400" dirty="0" smtClean="0">
                <a:solidFill>
                  <a:schemeClr val="tx1"/>
                </a:solidFill>
              </a:rPr>
              <a:t>العمل الحر</a:t>
            </a:r>
            <a:r>
              <a:rPr lang="ar-TN" sz="2400" dirty="0" smtClean="0">
                <a:solidFill>
                  <a:schemeClr val="tx1"/>
                </a:solidFill>
              </a:rPr>
              <a:t> </a:t>
            </a:r>
            <a:r>
              <a:rPr lang="ar-TN" sz="2400" dirty="0" err="1" smtClean="0">
                <a:solidFill>
                  <a:schemeClr val="tx1"/>
                </a:solidFill>
              </a:rPr>
              <a:t>للمراة</a:t>
            </a:r>
            <a:r>
              <a:rPr lang="ar-EG" sz="2400" dirty="0" smtClean="0">
                <a:solidFill>
                  <a:schemeClr val="tx1"/>
                </a:solidFill>
              </a:rPr>
              <a:t>. </a:t>
            </a:r>
            <a:r>
              <a:rPr lang="ar-EG" sz="2400" b="1" u="sng" dirty="0" smtClean="0"/>
              <a:t>العنوان </a:t>
            </a:r>
            <a:r>
              <a:rPr lang="ar-EG" sz="2400" b="1" u="sng" dirty="0"/>
              <a:t>1 </a:t>
            </a:r>
            <a:r>
              <a:rPr lang="ar-EG" sz="2400" b="1" u="sng" dirty="0" smtClean="0"/>
              <a:t>النساء  </a:t>
            </a:r>
            <a:r>
              <a:rPr lang="ar-EG" sz="2400" b="1" u="sng" dirty="0" err="1" smtClean="0"/>
              <a:t>وتشجيعنوان</a:t>
            </a:r>
            <a:r>
              <a:rPr lang="ar-EG" sz="2400" b="1" u="sng" dirty="0" smtClean="0"/>
              <a:t> </a:t>
            </a:r>
            <a:r>
              <a:rPr lang="ar-EG" sz="2400" b="1" u="sng" dirty="0"/>
              <a:t>2 تشجيع العمل الحر بين </a:t>
            </a:r>
            <a:r>
              <a:rPr lang="ar-EG" sz="2400" b="1" u="sng" dirty="0" smtClean="0"/>
              <a:t>النساء</a:t>
            </a:r>
            <a:endParaRPr lang="ar-EG" sz="2400"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AECA456-56A7-42A9-BE42-69FA971FC0E8}" type="slidenum">
              <a:rPr lang="en-GB" smtClean="0"/>
              <a:pPr>
                <a:defRPr/>
              </a:pPr>
              <a:t>5</a:t>
            </a:fld>
            <a:endParaRPr lang="en-GB"/>
          </a:p>
        </p:txBody>
      </p:sp>
      <p:sp>
        <p:nvSpPr>
          <p:cNvPr id="5" name="Rectangle 4"/>
          <p:cNvSpPr/>
          <p:nvPr/>
        </p:nvSpPr>
        <p:spPr>
          <a:xfrm>
            <a:off x="1020479" y="1459482"/>
            <a:ext cx="7667625" cy="4401205"/>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spAutoFit/>
          </a:bodyPr>
          <a:lstStyle/>
          <a:p>
            <a:pPr algn="r" rtl="1">
              <a:defRPr/>
            </a:pPr>
            <a:r>
              <a:rPr lang="ar-EG" sz="2800" dirty="0">
                <a:solidFill>
                  <a:srgbClr val="FF0000"/>
                </a:solidFill>
              </a:rPr>
              <a:t>موقع المشروع</a:t>
            </a:r>
            <a:r>
              <a:rPr lang="ar-EG" sz="3200" dirty="0"/>
              <a:t/>
            </a:r>
            <a:br>
              <a:rPr lang="ar-EG" sz="3200" dirty="0"/>
            </a:br>
            <a:r>
              <a:rPr lang="ar-EG" sz="3200" dirty="0"/>
              <a:t>يتم وصف المنطقة التي سيتم تنفيذ المشروع بها ، وهى </a:t>
            </a:r>
            <a:r>
              <a:rPr lang="ar-EG" sz="3200" dirty="0" err="1"/>
              <a:t>التى</a:t>
            </a:r>
            <a:r>
              <a:rPr lang="ar-EG" sz="3200" dirty="0"/>
              <a:t> </a:t>
            </a:r>
            <a:r>
              <a:rPr lang="ar-EG" sz="3200" dirty="0" smtClean="0"/>
              <a:t>سوف </a:t>
            </a:r>
            <a:r>
              <a:rPr lang="ar-EG" sz="3200" dirty="0"/>
              <a:t>تستفيد من المشروع. </a:t>
            </a:r>
            <a:endParaRPr lang="ar-TN" sz="3200" dirty="0" smtClean="0"/>
          </a:p>
          <a:p>
            <a:pPr algn="r" rtl="1">
              <a:defRPr/>
            </a:pPr>
            <a:r>
              <a:rPr lang="ar-EG" sz="3200" dirty="0" smtClean="0"/>
              <a:t>من </a:t>
            </a:r>
            <a:r>
              <a:rPr lang="ar-EG" sz="3200" dirty="0"/>
              <a:t>المهم </a:t>
            </a:r>
            <a:r>
              <a:rPr lang="ar-TN" sz="3200" dirty="0" smtClean="0"/>
              <a:t>اعتماد الواقعية و الدقة </a:t>
            </a:r>
            <a:r>
              <a:rPr lang="ar-EG" sz="3200" dirty="0" smtClean="0"/>
              <a:t>عند </a:t>
            </a:r>
            <a:r>
              <a:rPr lang="ar-EG" sz="3200" dirty="0"/>
              <a:t>تحديد </a:t>
            </a:r>
            <a:r>
              <a:rPr lang="ar-EG" sz="3200" dirty="0" smtClean="0"/>
              <a:t>عدد </a:t>
            </a:r>
            <a:r>
              <a:rPr lang="ar-EG" sz="3200" dirty="0"/>
              <a:t>و / أو حجم المنطقة </a:t>
            </a:r>
            <a:br>
              <a:rPr lang="ar-EG" sz="3200" dirty="0"/>
            </a:br>
            <a:r>
              <a:rPr lang="ar-EG" sz="3200" dirty="0"/>
              <a:t/>
            </a:r>
            <a:br>
              <a:rPr lang="ar-EG" sz="3200" dirty="0"/>
            </a:br>
            <a:r>
              <a:rPr lang="ar-EG" sz="2800" dirty="0">
                <a:solidFill>
                  <a:srgbClr val="FF0000"/>
                </a:solidFill>
              </a:rPr>
              <a:t>مدة المشروع </a:t>
            </a:r>
          </a:p>
          <a:p>
            <a:pPr algn="r" rtl="1">
              <a:defRPr/>
            </a:pPr>
            <a:r>
              <a:rPr lang="ar-EG" sz="3200" dirty="0" smtClean="0"/>
              <a:t>تحدد </a:t>
            </a:r>
            <a:r>
              <a:rPr lang="ar-EG" sz="3200" dirty="0"/>
              <a:t>بالاشهر مع التأكد </a:t>
            </a:r>
            <a:r>
              <a:rPr lang="ar-EG" sz="3200" dirty="0" smtClean="0"/>
              <a:t>من</a:t>
            </a:r>
            <a:r>
              <a:rPr lang="ar-TN" sz="3200" dirty="0" smtClean="0"/>
              <a:t> توافق</a:t>
            </a:r>
            <a:r>
              <a:rPr lang="ar-EG" sz="3200" dirty="0" smtClean="0"/>
              <a:t> </a:t>
            </a:r>
            <a:r>
              <a:rPr lang="ar-EG" sz="3200" dirty="0"/>
              <a:t>المدة </a:t>
            </a:r>
            <a:r>
              <a:rPr lang="ar-EG" sz="3200" dirty="0" smtClean="0"/>
              <a:t>المعلنة </a:t>
            </a:r>
            <a:r>
              <a:rPr lang="ar-TN" sz="3200" dirty="0" smtClean="0"/>
              <a:t>مع كدة </a:t>
            </a:r>
            <a:r>
              <a:rPr lang="ar-TN" sz="3200" dirty="0" err="1" smtClean="0"/>
              <a:t>صلوحية</a:t>
            </a:r>
            <a:r>
              <a:rPr lang="ar-TN" sz="3200" dirty="0" smtClean="0"/>
              <a:t> اتفاقية </a:t>
            </a:r>
            <a:r>
              <a:rPr lang="ar-EG" sz="3200" dirty="0" smtClean="0"/>
              <a:t>المنح </a:t>
            </a:r>
            <a:r>
              <a:rPr lang="ar-EG" sz="3200" dirty="0"/>
              <a:t>المقدم </a:t>
            </a:r>
            <a:r>
              <a:rPr lang="ar-EG" sz="3200" dirty="0" smtClean="0"/>
              <a:t>اليها</a:t>
            </a:r>
            <a:r>
              <a:rPr lang="ar-TN" sz="3200" dirty="0"/>
              <a:t>.</a:t>
            </a:r>
            <a:endParaRPr lang="ar-EG" sz="3200"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78E068E-9B2F-4FFB-B6B6-A104EAA24D07}" type="slidenum">
              <a:rPr lang="en-GB" smtClean="0"/>
              <a:pPr>
                <a:defRPr/>
              </a:pPr>
              <a:t>6</a:t>
            </a:fld>
            <a:endParaRPr lang="en-GB"/>
          </a:p>
        </p:txBody>
      </p:sp>
      <p:sp>
        <p:nvSpPr>
          <p:cNvPr id="5" name="Rectangle 4"/>
          <p:cNvSpPr/>
          <p:nvPr/>
        </p:nvSpPr>
        <p:spPr>
          <a:xfrm>
            <a:off x="0" y="1378424"/>
            <a:ext cx="8822028" cy="3970318"/>
          </a:xfrm>
          <a:prstGeom prst="rect">
            <a:avLst/>
          </a:prstGeom>
          <a:solidFill>
            <a:schemeClr val="bg1"/>
          </a:solid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algn="r" rtl="1">
              <a:defRPr/>
            </a:pPr>
            <a:r>
              <a:rPr lang="ar-EG" sz="2800" b="1" dirty="0">
                <a:solidFill>
                  <a:srgbClr val="FF0000"/>
                </a:solidFill>
                <a:latin typeface="Times New Roman"/>
                <a:ea typeface="Times New Roman"/>
              </a:rPr>
              <a:t>مبلغ المنحة </a:t>
            </a:r>
            <a:r>
              <a:rPr lang="ar-EG" sz="2800" b="1" dirty="0" smtClean="0">
                <a:solidFill>
                  <a:srgbClr val="FF0000"/>
                </a:solidFill>
                <a:latin typeface="Times New Roman"/>
                <a:ea typeface="Times New Roman"/>
              </a:rPr>
              <a:t>المطلوب</a:t>
            </a:r>
            <a:endParaRPr lang="ar-TN" sz="2800" b="1" dirty="0" smtClean="0">
              <a:solidFill>
                <a:srgbClr val="FF0000"/>
              </a:solidFill>
              <a:latin typeface="Times New Roman"/>
              <a:ea typeface="Times New Roman"/>
            </a:endParaRPr>
          </a:p>
          <a:p>
            <a:pPr algn="r" rtl="1">
              <a:defRPr/>
            </a:pPr>
            <a:r>
              <a:rPr lang="ar-EG" sz="2800" dirty="0"/>
              <a:t/>
            </a:r>
            <a:br>
              <a:rPr lang="ar-EG" sz="2800" dirty="0"/>
            </a:br>
            <a:r>
              <a:rPr lang="ar-TN" sz="2800" dirty="0" smtClean="0"/>
              <a:t>ن</a:t>
            </a:r>
            <a:r>
              <a:rPr lang="ar-EG" sz="2800" dirty="0" smtClean="0"/>
              <a:t>تأكد أن </a:t>
            </a:r>
            <a:r>
              <a:rPr lang="ar-EG" sz="2800" dirty="0"/>
              <a:t>المبلغ المطلوب للمشروع هو في حدود الحد الاقصى </a:t>
            </a:r>
            <a:r>
              <a:rPr lang="ar-EG" sz="2800" dirty="0" smtClean="0"/>
              <a:t>والادنى</a:t>
            </a:r>
            <a:r>
              <a:rPr lang="ar-TN" sz="2800" dirty="0" smtClean="0"/>
              <a:t> المحدد من</a:t>
            </a:r>
            <a:r>
              <a:rPr lang="ar-EG" sz="2800" dirty="0" smtClean="0"/>
              <a:t> </a:t>
            </a:r>
            <a:r>
              <a:rPr lang="ar-TN" sz="2800" dirty="0"/>
              <a:t>ا</a:t>
            </a:r>
            <a:r>
              <a:rPr lang="ar-TN" sz="2800" dirty="0" smtClean="0"/>
              <a:t>لمانح</a:t>
            </a:r>
            <a:r>
              <a:rPr lang="ar-EG" sz="2800" dirty="0" smtClean="0"/>
              <a:t>.</a:t>
            </a:r>
            <a:r>
              <a:rPr lang="ar-EG" sz="2800" dirty="0"/>
              <a:t/>
            </a:r>
            <a:br>
              <a:rPr lang="ar-EG" sz="2800" dirty="0"/>
            </a:br>
            <a:r>
              <a:rPr lang="ar-EG" sz="2800" dirty="0"/>
              <a:t/>
            </a:r>
            <a:br>
              <a:rPr lang="ar-EG" sz="2800" dirty="0"/>
            </a:br>
            <a:r>
              <a:rPr lang="ar-TN" sz="2800" dirty="0" smtClean="0"/>
              <a:t>ن</a:t>
            </a:r>
            <a:r>
              <a:rPr lang="ar-EG" sz="2800" dirty="0" smtClean="0"/>
              <a:t>تأكد أن </a:t>
            </a:r>
            <a:r>
              <a:rPr lang="ar-EG" sz="2800" dirty="0"/>
              <a:t>المبلغ المطلوب للمشروع </a:t>
            </a:r>
            <a:r>
              <a:rPr lang="ar-TN" sz="2800" dirty="0" smtClean="0"/>
              <a:t>يتماشى مع المساهمة الذاتية</a:t>
            </a:r>
            <a:r>
              <a:rPr lang="ar-EG" sz="2800" dirty="0" smtClean="0"/>
              <a:t>.</a:t>
            </a:r>
            <a:r>
              <a:rPr lang="ar-EG" sz="2800" dirty="0"/>
              <a:t/>
            </a:r>
            <a:br>
              <a:rPr lang="ar-EG" sz="2800" dirty="0"/>
            </a:br>
            <a:r>
              <a:rPr lang="ar-EG" sz="2800" dirty="0"/>
              <a:t/>
            </a:r>
            <a:br>
              <a:rPr lang="ar-EG" sz="2800" dirty="0"/>
            </a:br>
            <a:r>
              <a:rPr lang="ar-EG" sz="2800" dirty="0"/>
              <a:t>يجب ان </a:t>
            </a:r>
            <a:r>
              <a:rPr lang="ar-TN" sz="2800" dirty="0" smtClean="0"/>
              <a:t>يكون </a:t>
            </a:r>
            <a:r>
              <a:rPr lang="ar-EG" sz="2800" dirty="0" smtClean="0"/>
              <a:t>المبلغ  </a:t>
            </a:r>
            <a:r>
              <a:rPr lang="ar-TN" sz="2800" dirty="0" smtClean="0"/>
              <a:t>م</a:t>
            </a:r>
            <a:r>
              <a:rPr lang="ar-EG" sz="2800" dirty="0" smtClean="0"/>
              <a:t>تطابق </a:t>
            </a:r>
            <a:r>
              <a:rPr lang="ar-EG" sz="2800" dirty="0"/>
              <a:t>تماما مع </a:t>
            </a:r>
            <a:r>
              <a:rPr lang="ar-TN" sz="2800" dirty="0" smtClean="0"/>
              <a:t>ما س</a:t>
            </a:r>
            <a:r>
              <a:rPr lang="ar-EG" sz="2800" dirty="0" smtClean="0"/>
              <a:t>يتم </a:t>
            </a:r>
            <a:r>
              <a:rPr lang="ar-EG" sz="2800" dirty="0"/>
              <a:t>تقديمها في ميزانية المشروع.</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F72069-CE46-4BFF-8773-D7B2B0212994}" type="slidenum">
              <a:rPr lang="en-GB" smtClean="0"/>
              <a:pPr>
                <a:defRPr/>
              </a:pPr>
              <a:t>7</a:t>
            </a:fld>
            <a:endParaRPr lang="en-GB"/>
          </a:p>
        </p:txBody>
      </p:sp>
      <p:sp>
        <p:nvSpPr>
          <p:cNvPr id="6" name="Rounded Rectangle 5"/>
          <p:cNvSpPr/>
          <p:nvPr/>
        </p:nvSpPr>
        <p:spPr>
          <a:xfrm>
            <a:off x="755576" y="1412776"/>
            <a:ext cx="7776864" cy="3888432"/>
          </a:xfrm>
          <a:prstGeom prst="roundRect">
            <a:avLst/>
          </a:prstGeom>
          <a:solidFill>
            <a:schemeClr val="bg1"/>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1" anchor="ctr"/>
          <a:lstStyle/>
          <a:p>
            <a:pPr algn="r" rtl="1">
              <a:defRPr/>
            </a:pPr>
            <a:r>
              <a:rPr lang="ar-EG" sz="2800" b="1" dirty="0">
                <a:solidFill>
                  <a:srgbClr val="FF0000"/>
                </a:solidFill>
              </a:rPr>
              <a:t>اهداف </a:t>
            </a:r>
            <a:r>
              <a:rPr lang="ar-EG" sz="2800" b="1" dirty="0" smtClean="0">
                <a:solidFill>
                  <a:srgbClr val="FF0000"/>
                </a:solidFill>
              </a:rPr>
              <a:t>المشروع</a:t>
            </a:r>
            <a:endParaRPr lang="ar-TN" sz="2800" b="1" dirty="0" smtClean="0">
              <a:solidFill>
                <a:srgbClr val="FF0000"/>
              </a:solidFill>
            </a:endParaRPr>
          </a:p>
          <a:p>
            <a:pPr algn="r" rtl="1">
              <a:defRPr/>
            </a:pPr>
            <a:r>
              <a:rPr lang="ar-TN" sz="2800" b="1" dirty="0" smtClean="0">
                <a:solidFill>
                  <a:srgbClr val="FF0000"/>
                </a:solidFill>
              </a:rPr>
              <a:t> </a:t>
            </a:r>
            <a:endParaRPr lang="ar-EG" sz="2800" b="1" dirty="0">
              <a:solidFill>
                <a:srgbClr val="FF0000"/>
              </a:solidFill>
            </a:endParaRPr>
          </a:p>
          <a:p>
            <a:pPr algn="r" rtl="1">
              <a:defRPr/>
            </a:pPr>
            <a:r>
              <a:rPr lang="ar-EG" sz="2800" b="1" dirty="0">
                <a:solidFill>
                  <a:schemeClr val="tx1"/>
                </a:solidFill>
              </a:rPr>
              <a:t>يصف الهدف العام </a:t>
            </a:r>
            <a:r>
              <a:rPr lang="ar-TN" sz="2800" b="1" dirty="0" smtClean="0">
                <a:solidFill>
                  <a:schemeClr val="tx1"/>
                </a:solidFill>
              </a:rPr>
              <a:t>التطلعات العامة و التوجه المرجو من انجاز و تمويل المشروع ، </a:t>
            </a:r>
            <a:r>
              <a:rPr lang="ar-EG" sz="2800" b="1" dirty="0" smtClean="0">
                <a:solidFill>
                  <a:schemeClr val="tx1"/>
                </a:solidFill>
              </a:rPr>
              <a:t>يعطي </a:t>
            </a:r>
            <a:r>
              <a:rPr lang="ar-EG" sz="2800" b="1" dirty="0">
                <a:solidFill>
                  <a:schemeClr val="tx1"/>
                </a:solidFill>
              </a:rPr>
              <a:t>الجواب على السؤال: </a:t>
            </a:r>
            <a:r>
              <a:rPr lang="ar-EG" sz="2800" b="1" dirty="0" smtClean="0">
                <a:solidFill>
                  <a:schemeClr val="tx1"/>
                </a:solidFill>
              </a:rPr>
              <a:t>" </a:t>
            </a:r>
            <a:r>
              <a:rPr lang="ar-EG" sz="2800" b="1" dirty="0">
                <a:solidFill>
                  <a:schemeClr val="tx1"/>
                </a:solidFill>
              </a:rPr>
              <a:t>المشروع </a:t>
            </a:r>
            <a:r>
              <a:rPr lang="ar-EG" sz="2800" b="1" dirty="0" smtClean="0">
                <a:solidFill>
                  <a:schemeClr val="tx1"/>
                </a:solidFill>
              </a:rPr>
              <a:t>مهم</a:t>
            </a:r>
            <a:r>
              <a:rPr lang="ar-TN" sz="2800" b="1" dirty="0" smtClean="0">
                <a:solidFill>
                  <a:schemeClr val="tx1"/>
                </a:solidFill>
              </a:rPr>
              <a:t> لماذا</a:t>
            </a:r>
            <a:r>
              <a:rPr lang="ar-EG" sz="2800" b="1" dirty="0" smtClean="0">
                <a:solidFill>
                  <a:schemeClr val="tx1"/>
                </a:solidFill>
              </a:rPr>
              <a:t>؟ </a:t>
            </a:r>
            <a:r>
              <a:rPr lang="ar-EG" sz="2800" b="1" dirty="0">
                <a:solidFill>
                  <a:schemeClr val="tx1"/>
                </a:solidFill>
              </a:rPr>
              <a:t/>
            </a:r>
            <a:br>
              <a:rPr lang="ar-EG" sz="2800" b="1" dirty="0">
                <a:solidFill>
                  <a:schemeClr val="tx1"/>
                </a:solidFill>
              </a:rPr>
            </a:br>
            <a:r>
              <a:rPr lang="ar-EG" sz="2800" b="1" dirty="0">
                <a:solidFill>
                  <a:schemeClr val="tx1"/>
                </a:solidFill>
              </a:rPr>
              <a:t>الأهداف العامة تبدأ عادة مع الصياغة التالية: ” الإسهام في ...."</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D2811FC-1A9E-4BDA-B729-E51983D0792C}" type="slidenum">
              <a:rPr lang="en-GB" smtClean="0"/>
              <a:pPr>
                <a:defRPr/>
              </a:pPr>
              <a:t>8</a:t>
            </a:fld>
            <a:endParaRPr lang="en-GB"/>
          </a:p>
        </p:txBody>
      </p:sp>
      <p:sp>
        <p:nvSpPr>
          <p:cNvPr id="6" name="Rounded Rectangle 5"/>
          <p:cNvSpPr/>
          <p:nvPr/>
        </p:nvSpPr>
        <p:spPr>
          <a:xfrm>
            <a:off x="704060" y="679818"/>
            <a:ext cx="7920880" cy="5184576"/>
          </a:xfrm>
          <a:prstGeom prst="roundRect">
            <a:avLst/>
          </a:prstGeom>
          <a:solidFill>
            <a:schemeClr val="bg1"/>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1" anchor="ctr"/>
          <a:lstStyle/>
          <a:p>
            <a:pPr algn="r" rtl="1">
              <a:defRPr/>
            </a:pPr>
            <a:r>
              <a:rPr lang="ar-EG" sz="2800" dirty="0">
                <a:solidFill>
                  <a:srgbClr val="FF0000"/>
                </a:solidFill>
              </a:rPr>
              <a:t>نقاط مهمة فى صياغة الهدف </a:t>
            </a:r>
            <a:r>
              <a:rPr lang="ar-EG" sz="2800" dirty="0" smtClean="0">
                <a:solidFill>
                  <a:srgbClr val="FF0000"/>
                </a:solidFill>
              </a:rPr>
              <a:t>العام</a:t>
            </a:r>
            <a:r>
              <a:rPr lang="ar-EG" sz="2800" dirty="0">
                <a:solidFill>
                  <a:schemeClr val="tx1"/>
                </a:solidFill>
              </a:rPr>
              <a:t/>
            </a:r>
            <a:br>
              <a:rPr lang="ar-EG" sz="2800" dirty="0">
                <a:solidFill>
                  <a:schemeClr val="tx1"/>
                </a:solidFill>
              </a:rPr>
            </a:br>
            <a:r>
              <a:rPr lang="ar-EG" sz="2800" dirty="0">
                <a:solidFill>
                  <a:schemeClr val="tx1"/>
                </a:solidFill>
              </a:rPr>
              <a:t/>
            </a:r>
            <a:br>
              <a:rPr lang="ar-EG" sz="2800" dirty="0">
                <a:solidFill>
                  <a:schemeClr val="tx1"/>
                </a:solidFill>
              </a:rPr>
            </a:br>
            <a:r>
              <a:rPr lang="ar-EG" sz="2800" dirty="0">
                <a:solidFill>
                  <a:schemeClr val="tx1"/>
                </a:solidFill>
              </a:rPr>
              <a:t>لا يمكنك تحقيق الهدف العام </a:t>
            </a:r>
            <a:r>
              <a:rPr lang="ar-TN" sz="2800" dirty="0" smtClean="0">
                <a:solidFill>
                  <a:schemeClr val="tx1"/>
                </a:solidFill>
              </a:rPr>
              <a:t>كجمعية </a:t>
            </a:r>
            <a:r>
              <a:rPr lang="ar-EG" sz="2800" dirty="0" smtClean="0">
                <a:solidFill>
                  <a:schemeClr val="tx1"/>
                </a:solidFill>
              </a:rPr>
              <a:t>او</a:t>
            </a:r>
            <a:r>
              <a:rPr lang="ar-TN" sz="2800" dirty="0" smtClean="0">
                <a:solidFill>
                  <a:schemeClr val="tx1"/>
                </a:solidFill>
              </a:rPr>
              <a:t> </a:t>
            </a:r>
            <a:r>
              <a:rPr lang="ar-EG" sz="2800" dirty="0" smtClean="0">
                <a:solidFill>
                  <a:schemeClr val="tx1"/>
                </a:solidFill>
              </a:rPr>
              <a:t>مشروع </a:t>
            </a:r>
            <a:r>
              <a:rPr lang="ar-TN" sz="2800" dirty="0" smtClean="0">
                <a:solidFill>
                  <a:schemeClr val="tx1"/>
                </a:solidFill>
              </a:rPr>
              <a:t>بصفة فردية </a:t>
            </a:r>
            <a:r>
              <a:rPr lang="ar-EG" sz="2800" dirty="0" smtClean="0">
                <a:solidFill>
                  <a:schemeClr val="tx1"/>
                </a:solidFill>
              </a:rPr>
              <a:t>ولكن </a:t>
            </a:r>
            <a:r>
              <a:rPr lang="ar-EG" sz="2800" dirty="0">
                <a:solidFill>
                  <a:schemeClr val="tx1"/>
                </a:solidFill>
              </a:rPr>
              <a:t>مشروعك </a:t>
            </a:r>
            <a:r>
              <a:rPr lang="ar-EG" sz="2800" u="sng" dirty="0" smtClean="0">
                <a:solidFill>
                  <a:schemeClr val="tx1"/>
                </a:solidFill>
              </a:rPr>
              <a:t>سوف </a:t>
            </a:r>
            <a:r>
              <a:rPr lang="ar-EG" sz="2800" u="sng" dirty="0">
                <a:solidFill>
                  <a:schemeClr val="tx1"/>
                </a:solidFill>
              </a:rPr>
              <a:t>يساهم فى تحقيق الهدف العام </a:t>
            </a:r>
            <a:r>
              <a:rPr lang="ar-EG" sz="2800" dirty="0">
                <a:solidFill>
                  <a:schemeClr val="tx1"/>
                </a:solidFill>
              </a:rPr>
              <a:t>مع </a:t>
            </a:r>
            <a:r>
              <a:rPr lang="ar-TN" sz="2800" dirty="0">
                <a:solidFill>
                  <a:schemeClr val="tx1"/>
                </a:solidFill>
              </a:rPr>
              <a:t>مشاريع </a:t>
            </a:r>
            <a:r>
              <a:rPr lang="ar-EG" sz="2800" dirty="0">
                <a:solidFill>
                  <a:schemeClr val="tx1"/>
                </a:solidFill>
              </a:rPr>
              <a:t>اخرى </a:t>
            </a:r>
            <a:br>
              <a:rPr lang="ar-EG" sz="2800" dirty="0">
                <a:solidFill>
                  <a:schemeClr val="tx1"/>
                </a:solidFill>
              </a:rPr>
            </a:br>
            <a:r>
              <a:rPr lang="ar-EG" sz="2800" dirty="0">
                <a:solidFill>
                  <a:schemeClr val="tx1"/>
                </a:solidFill>
              </a:rPr>
              <a:t/>
            </a:r>
            <a:br>
              <a:rPr lang="ar-EG" sz="2800" dirty="0">
                <a:solidFill>
                  <a:schemeClr val="tx1"/>
                </a:solidFill>
              </a:rPr>
            </a:br>
            <a:r>
              <a:rPr lang="ar-EG" sz="2800" dirty="0">
                <a:solidFill>
                  <a:schemeClr val="tx1"/>
                </a:solidFill>
              </a:rPr>
              <a:t>الهدف العام للمشروع يجب ان </a:t>
            </a:r>
            <a:r>
              <a:rPr lang="ar-EG" sz="2800" u="sng" dirty="0">
                <a:solidFill>
                  <a:schemeClr val="tx1"/>
                </a:solidFill>
              </a:rPr>
              <a:t>يرتبط برسالة الموسسة </a:t>
            </a:r>
            <a:r>
              <a:rPr lang="ar-EG" sz="2800" dirty="0">
                <a:solidFill>
                  <a:schemeClr val="tx1"/>
                </a:solidFill>
              </a:rPr>
              <a:t>او الجمعية </a:t>
            </a:r>
            <a:r>
              <a:rPr lang="ar-EG" sz="2800" u="sng" dirty="0">
                <a:solidFill>
                  <a:schemeClr val="tx1"/>
                </a:solidFill>
              </a:rPr>
              <a:t>ومع الهدف العام </a:t>
            </a:r>
            <a:r>
              <a:rPr lang="ar-EG" sz="2800" u="sng" dirty="0" smtClean="0">
                <a:solidFill>
                  <a:schemeClr val="tx1"/>
                </a:solidFill>
              </a:rPr>
              <a:t>للمنحة</a:t>
            </a:r>
            <a:r>
              <a:rPr lang="ar-TN" sz="2800" u="sng" dirty="0" smtClean="0">
                <a:solidFill>
                  <a:schemeClr val="tx1"/>
                </a:solidFill>
              </a:rPr>
              <a:t> او الممول</a:t>
            </a:r>
            <a:r>
              <a:rPr lang="ar-EG" sz="2800" u="sng" dirty="0" smtClean="0">
                <a:solidFill>
                  <a:schemeClr val="tx1"/>
                </a:solidFill>
              </a:rPr>
              <a:t> </a:t>
            </a:r>
            <a:r>
              <a:rPr lang="ar-EG" sz="2800" dirty="0">
                <a:solidFill>
                  <a:schemeClr val="tx1"/>
                </a:solidFill>
              </a:rPr>
              <a:t>المتقدم </a:t>
            </a:r>
            <a:r>
              <a:rPr lang="ar-EG" sz="2800" dirty="0" smtClean="0">
                <a:solidFill>
                  <a:schemeClr val="tx1"/>
                </a:solidFill>
              </a:rPr>
              <a:t>لها</a:t>
            </a:r>
            <a:endParaRPr lang="ar-EG" sz="2800"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5E921FA-0871-469F-AF36-CB07AFAB1814}" type="slidenum">
              <a:rPr lang="en-GB" smtClean="0"/>
              <a:pPr>
                <a:defRPr/>
              </a:pPr>
              <a:t>9</a:t>
            </a:fld>
            <a:endParaRPr lang="en-GB"/>
          </a:p>
        </p:txBody>
      </p:sp>
      <p:sp>
        <p:nvSpPr>
          <p:cNvPr id="6" name="Rounded Rectangle 5"/>
          <p:cNvSpPr/>
          <p:nvPr/>
        </p:nvSpPr>
        <p:spPr>
          <a:xfrm>
            <a:off x="826155" y="1521440"/>
            <a:ext cx="7632848" cy="4392488"/>
          </a:xfrm>
          <a:prstGeom prst="roundRect">
            <a:avLst/>
          </a:prstGeom>
          <a:solidFill>
            <a:schemeClr val="bg1"/>
          </a:solidFill>
          <a:ln>
            <a:solidFill>
              <a:schemeClr val="bg1"/>
            </a:solidFill>
          </a:ln>
        </p:spPr>
        <p:style>
          <a:lnRef idx="1">
            <a:schemeClr val="accent6"/>
          </a:lnRef>
          <a:fillRef idx="3">
            <a:schemeClr val="accent6"/>
          </a:fillRef>
          <a:effectRef idx="2">
            <a:schemeClr val="accent6"/>
          </a:effectRef>
          <a:fontRef idx="minor">
            <a:schemeClr val="lt1"/>
          </a:fontRef>
        </p:style>
        <p:txBody>
          <a:bodyPr rtlCol="1" anchor="ctr"/>
          <a:lstStyle/>
          <a:p>
            <a:pPr algn="r" rtl="1">
              <a:defRPr/>
            </a:pPr>
            <a:r>
              <a:rPr lang="ar-EG" sz="2800" dirty="0">
                <a:solidFill>
                  <a:srgbClr val="FF0000"/>
                </a:solidFill>
              </a:rPr>
              <a:t>الاهداف </a:t>
            </a:r>
            <a:r>
              <a:rPr lang="ar-EG" sz="2800" dirty="0" smtClean="0">
                <a:solidFill>
                  <a:srgbClr val="FF0000"/>
                </a:solidFill>
              </a:rPr>
              <a:t>المحددة</a:t>
            </a:r>
            <a:r>
              <a:rPr lang="ar-EG" sz="2800" dirty="0">
                <a:solidFill>
                  <a:schemeClr val="tx1"/>
                </a:solidFill>
              </a:rPr>
              <a:t/>
            </a:r>
            <a:br>
              <a:rPr lang="ar-EG" sz="2800" dirty="0">
                <a:solidFill>
                  <a:schemeClr val="tx1"/>
                </a:solidFill>
              </a:rPr>
            </a:br>
            <a:r>
              <a:rPr lang="ar-EG" sz="2800" dirty="0" smtClean="0">
                <a:solidFill>
                  <a:schemeClr val="tx1"/>
                </a:solidFill>
              </a:rPr>
              <a:t>هي النتيجة</a:t>
            </a:r>
            <a:r>
              <a:rPr lang="ar-TN" sz="2800" dirty="0" smtClean="0">
                <a:solidFill>
                  <a:schemeClr val="tx1"/>
                </a:solidFill>
              </a:rPr>
              <a:t> المباشرة</a:t>
            </a:r>
            <a:r>
              <a:rPr lang="ar-EG" sz="2800" dirty="0" smtClean="0">
                <a:solidFill>
                  <a:schemeClr val="tx1"/>
                </a:solidFill>
              </a:rPr>
              <a:t> </a:t>
            </a:r>
            <a:r>
              <a:rPr lang="ar-EG" sz="2800" dirty="0">
                <a:solidFill>
                  <a:schemeClr val="tx1"/>
                </a:solidFill>
              </a:rPr>
              <a:t>التي </a:t>
            </a:r>
            <a:r>
              <a:rPr lang="ar-EG" sz="2800" dirty="0" smtClean="0">
                <a:solidFill>
                  <a:schemeClr val="tx1"/>
                </a:solidFill>
              </a:rPr>
              <a:t>سوف </a:t>
            </a:r>
            <a:r>
              <a:rPr lang="ar-EG" sz="2800" dirty="0">
                <a:solidFill>
                  <a:schemeClr val="tx1"/>
                </a:solidFill>
              </a:rPr>
              <a:t>تحققها </a:t>
            </a:r>
            <a:r>
              <a:rPr lang="ar-TN" sz="2800" dirty="0" smtClean="0">
                <a:solidFill>
                  <a:schemeClr val="tx1"/>
                </a:solidFill>
              </a:rPr>
              <a:t>من خلال النشاطات و ال</a:t>
            </a:r>
            <a:r>
              <a:rPr lang="ar-EG" sz="2800" dirty="0" smtClean="0">
                <a:solidFill>
                  <a:schemeClr val="tx1"/>
                </a:solidFill>
              </a:rPr>
              <a:t>مرتبطة </a:t>
            </a:r>
            <a:r>
              <a:rPr lang="ar-EG" sz="2800" dirty="0">
                <a:solidFill>
                  <a:schemeClr val="tx1"/>
                </a:solidFill>
              </a:rPr>
              <a:t>بوقت محدد</a:t>
            </a:r>
            <a:r>
              <a:rPr lang="ar-EG" sz="2800" dirty="0" smtClean="0">
                <a:solidFill>
                  <a:schemeClr val="tx1"/>
                </a:solidFill>
              </a:rPr>
              <a:t>.</a:t>
            </a:r>
            <a:r>
              <a:rPr lang="ar-EG" sz="2800" dirty="0">
                <a:solidFill>
                  <a:schemeClr val="tx1"/>
                </a:solidFill>
              </a:rPr>
              <a:t/>
            </a:r>
            <a:br>
              <a:rPr lang="ar-EG" sz="2800" dirty="0">
                <a:solidFill>
                  <a:schemeClr val="tx1"/>
                </a:solidFill>
              </a:rPr>
            </a:br>
            <a:endParaRPr lang="ar-EG" sz="2800" b="1" dirty="0">
              <a:solidFill>
                <a:schemeClr val="tx1"/>
              </a:solidFill>
            </a:endParaRP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giz-powerpoint-leerfolie-en">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Cover">
  <a:themeElements>
    <a:clrScheme name="GTZ-DE">
      <a:dk1>
        <a:srgbClr val="000000"/>
      </a:dk1>
      <a:lt1>
        <a:srgbClr val="FFFFFF"/>
      </a:lt1>
      <a:dk2>
        <a:srgbClr val="727272"/>
      </a:dk2>
      <a:lt2>
        <a:srgbClr val="D9D9D9"/>
      </a:lt2>
      <a:accent1>
        <a:srgbClr val="4B859F"/>
      </a:accent1>
      <a:accent2>
        <a:srgbClr val="C80F0E"/>
      </a:accent2>
      <a:accent3>
        <a:srgbClr val="DEDEAF"/>
      </a:accent3>
      <a:accent4>
        <a:srgbClr val="939393"/>
      </a:accent4>
      <a:accent5>
        <a:srgbClr val="9AB0BA"/>
      </a:accent5>
      <a:accent6>
        <a:srgbClr val="BABA93"/>
      </a:accent6>
      <a:hlink>
        <a:srgbClr val="0000FF"/>
      </a:hlink>
      <a:folHlink>
        <a:srgbClr val="800080"/>
      </a:folHlink>
    </a:clrScheme>
    <a:fontScheme name="GTZ">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3.xml><?xml version="1.0" encoding="utf-8"?>
<a:theme xmlns:a="http://schemas.openxmlformats.org/drawingml/2006/main" name="1_giz-powerpoint-leerfolie-en">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giz-powerpoint-leerfolie-en</Template>
  <TotalTime>3531</TotalTime>
  <Words>1028</Words>
  <Application>Microsoft Office PowerPoint</Application>
  <PresentationFormat>Affichage à l'écran (4:3)</PresentationFormat>
  <Paragraphs>188</Paragraphs>
  <Slides>34</Slides>
  <Notes>2</Notes>
  <HiddenSlides>0</HiddenSlides>
  <MMClips>0</MMClips>
  <ScaleCrop>false</ScaleCrop>
  <HeadingPairs>
    <vt:vector size="4" baseType="variant">
      <vt:variant>
        <vt:lpstr>Thème</vt:lpstr>
      </vt:variant>
      <vt:variant>
        <vt:i4>4</vt:i4>
      </vt:variant>
      <vt:variant>
        <vt:lpstr>Titres des diapositives</vt:lpstr>
      </vt:variant>
      <vt:variant>
        <vt:i4>34</vt:i4>
      </vt:variant>
    </vt:vector>
  </HeadingPairs>
  <TitlesOfParts>
    <vt:vector size="38" baseType="lpstr">
      <vt:lpstr>giz-powerpoint-leerfolie-en</vt:lpstr>
      <vt:lpstr>Cover</vt:lpstr>
      <vt:lpstr>1_giz-powerpoint-leerfolie-en</vt: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هناك وسيلتين أساسيتين لتقديم و في نفس الوقت مراقبة موازية او لاحقة  لأي مشروع</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التمويل العمومي للجمعيات  المحور الثالث: مثال تطبيقي لدراسة   ملف تمويل مشروع وانجازه و متابعته   </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giz 2</dc:creator>
  <cp:keywords>GIZ-Leerfolie</cp:keywords>
  <cp:lastModifiedBy>Min Fin</cp:lastModifiedBy>
  <cp:revision>384</cp:revision>
  <cp:lastPrinted>2013-02-02T22:37:59Z</cp:lastPrinted>
  <dcterms:created xsi:type="dcterms:W3CDTF">2013-01-10T08:14:14Z</dcterms:created>
  <dcterms:modified xsi:type="dcterms:W3CDTF">2017-08-31T08:42:47Z</dcterms:modified>
</cp:coreProperties>
</file>