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 id="2147483720" r:id="rId2"/>
    <p:sldMasterId id="2147483732" r:id="rId3"/>
  </p:sldMasterIdLst>
  <p:notesMasterIdLst>
    <p:notesMasterId r:id="rId43"/>
  </p:notesMasterIdLst>
  <p:sldIdLst>
    <p:sldId id="256" r:id="rId4"/>
    <p:sldId id="261" r:id="rId5"/>
    <p:sldId id="262" r:id="rId6"/>
    <p:sldId id="260" r:id="rId7"/>
    <p:sldId id="299" r:id="rId8"/>
    <p:sldId id="313" r:id="rId9"/>
    <p:sldId id="268" r:id="rId10"/>
    <p:sldId id="300" r:id="rId11"/>
    <p:sldId id="301" r:id="rId12"/>
    <p:sldId id="302" r:id="rId13"/>
    <p:sldId id="303" r:id="rId14"/>
    <p:sldId id="269" r:id="rId15"/>
    <p:sldId id="263" r:id="rId16"/>
    <p:sldId id="304" r:id="rId17"/>
    <p:sldId id="305" r:id="rId18"/>
    <p:sldId id="306" r:id="rId19"/>
    <p:sldId id="271" r:id="rId20"/>
    <p:sldId id="273" r:id="rId21"/>
    <p:sldId id="274" r:id="rId22"/>
    <p:sldId id="275" r:id="rId23"/>
    <p:sldId id="307" r:id="rId24"/>
    <p:sldId id="277" r:id="rId25"/>
    <p:sldId id="278" r:id="rId26"/>
    <p:sldId id="279" r:id="rId27"/>
    <p:sldId id="281" r:id="rId28"/>
    <p:sldId id="282" r:id="rId29"/>
    <p:sldId id="287" r:id="rId30"/>
    <p:sldId id="284" r:id="rId31"/>
    <p:sldId id="309" r:id="rId32"/>
    <p:sldId id="314" r:id="rId33"/>
    <p:sldId id="289" r:id="rId34"/>
    <p:sldId id="315" r:id="rId35"/>
    <p:sldId id="291" r:id="rId36"/>
    <p:sldId id="292" r:id="rId37"/>
    <p:sldId id="293" r:id="rId38"/>
    <p:sldId id="294" r:id="rId39"/>
    <p:sldId id="296" r:id="rId40"/>
    <p:sldId id="297" r:id="rId41"/>
    <p:sldId id="31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85" autoAdjust="0"/>
    <p:restoredTop sz="86475" autoAdjust="0"/>
  </p:normalViewPr>
  <p:slideViewPr>
    <p:cSldViewPr>
      <p:cViewPr varScale="1">
        <p:scale>
          <a:sx n="56" d="100"/>
          <a:sy n="56" d="100"/>
        </p:scale>
        <p:origin x="832" y="52"/>
      </p:cViewPr>
      <p:guideLst>
        <p:guide orient="horz" pos="2160"/>
        <p:guide pos="2880"/>
      </p:guideLst>
    </p:cSldViewPr>
  </p:slideViewPr>
  <p:outlineViewPr>
    <p:cViewPr>
      <p:scale>
        <a:sx n="33" d="100"/>
        <a:sy n="33" d="100"/>
      </p:scale>
      <p:origin x="0" y="-1872"/>
    </p:cViewPr>
    <p:sldLst>
      <p:sld r:id="rId1" collapse="1"/>
    </p:sldLst>
  </p:outlineViewPr>
  <p:notesTextViewPr>
    <p:cViewPr>
      <p:scale>
        <a:sx n="1" d="1"/>
        <a:sy n="1" d="1"/>
      </p:scale>
      <p:origin x="0" y="0"/>
    </p:cViewPr>
  </p:notesTextViewPr>
  <p:sorterViewPr>
    <p:cViewPr>
      <p:scale>
        <a:sx n="100" d="100"/>
        <a:sy n="100" d="100"/>
      </p:scale>
      <p:origin x="0" y="1092"/>
    </p:cViewPr>
  </p:sorterViewPr>
  <p:notesViewPr>
    <p:cSldViewPr>
      <p:cViewPr varScale="1">
        <p:scale>
          <a:sx n="70" d="100"/>
          <a:sy n="70" d="100"/>
        </p:scale>
        <p:origin x="-32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s>
</file>

<file path=ppt/diagrams/_rels/data10.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02694D-218D-4DD2-8D29-C181407739A5}" type="doc">
      <dgm:prSet loTypeId="urn:microsoft.com/office/officeart/2005/8/layout/vList2" loCatId="list" qsTypeId="urn:microsoft.com/office/officeart/2005/8/quickstyle/3d3" qsCatId="3D" csTypeId="urn:microsoft.com/office/officeart/2005/8/colors/accent1_2" csCatId="accent1"/>
      <dgm:spPr/>
      <dgm:t>
        <a:bodyPr/>
        <a:lstStyle/>
        <a:p>
          <a:endParaRPr lang="fr-FR"/>
        </a:p>
      </dgm:t>
    </dgm:pt>
    <dgm:pt modelId="{0AE7F628-9E2E-443C-818F-2869CEE10EB5}" type="pres">
      <dgm:prSet presAssocID="{9302694D-218D-4DD2-8D29-C181407739A5}" presName="linear" presStyleCnt="0">
        <dgm:presLayoutVars>
          <dgm:animLvl val="lvl"/>
          <dgm:resizeHandles val="exact"/>
        </dgm:presLayoutVars>
      </dgm:prSet>
      <dgm:spPr/>
      <dgm:t>
        <a:bodyPr/>
        <a:lstStyle/>
        <a:p>
          <a:endParaRPr lang="fr-FR"/>
        </a:p>
      </dgm:t>
    </dgm:pt>
  </dgm:ptLst>
  <dgm:cxnLst>
    <dgm:cxn modelId="{A25737D8-0CD9-4464-818F-226A083086CA}" type="presOf" srcId="{9302694D-218D-4DD2-8D29-C181407739A5}" destId="{0AE7F628-9E2E-443C-818F-2869CEE10EB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186A9DE-8846-4885-B6DA-6FB4FFC6086D}" type="doc">
      <dgm:prSet loTypeId="urn:microsoft.com/office/officeart/2005/8/layout/bProcess3" loCatId="process" qsTypeId="urn:microsoft.com/office/officeart/2005/8/quickstyle/simple2" qsCatId="simple" csTypeId="urn:microsoft.com/office/officeart/2005/8/colors/accent1_1" csCatId="accent1" phldr="1"/>
      <dgm:spPr/>
      <dgm:t>
        <a:bodyPr/>
        <a:lstStyle/>
        <a:p>
          <a:endParaRPr lang="fr-FR"/>
        </a:p>
      </dgm:t>
    </dgm:pt>
    <dgm:pt modelId="{450BB940-F10A-4997-9ED3-31B0C4D10A66}">
      <dgm:prSet custT="1"/>
      <dgm:spPr/>
      <dgm:t>
        <a:bodyPr/>
        <a:lstStyle/>
        <a:p>
          <a:pPr rtl="1"/>
          <a:r>
            <a:rPr lang="ar-TN" sz="1800" b="1" smtClean="0"/>
            <a:t>يتكون المقابل الذي يدفعه الشخص العمومي لشركة المشروع خاصة من مجموع المبالغ المتعلقة بكلفة الاستثمارات والتمويل والصيانة ويتم تحديد كل منها على حدة.</a:t>
          </a:r>
          <a:endParaRPr lang="fr-FR" sz="1800" b="1"/>
        </a:p>
      </dgm:t>
    </dgm:pt>
    <dgm:pt modelId="{8FAA5F6B-81E4-4CCE-911C-11A1E9453ABB}" type="parTrans" cxnId="{40294494-C736-4254-9602-4B39906A1A96}">
      <dgm:prSet/>
      <dgm:spPr/>
      <dgm:t>
        <a:bodyPr/>
        <a:lstStyle/>
        <a:p>
          <a:endParaRPr lang="fr-FR" sz="2800" b="1">
            <a:solidFill>
              <a:schemeClr val="tx1"/>
            </a:solidFill>
          </a:endParaRPr>
        </a:p>
      </dgm:t>
    </dgm:pt>
    <dgm:pt modelId="{53E7CFFE-1A92-4FAA-AD40-1480E478658C}" type="sibTrans" cxnId="{40294494-C736-4254-9602-4B39906A1A96}">
      <dgm:prSet cust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fr-FR" sz="2800" b="1">
            <a:solidFill>
              <a:schemeClr val="tx1"/>
            </a:solidFill>
          </a:endParaRPr>
        </a:p>
      </dgm:t>
    </dgm:pt>
    <dgm:pt modelId="{EFA6C376-6013-4EE8-9030-67FC534CC143}">
      <dgm:prSet custT="1"/>
      <dgm:spPr/>
      <dgm:t>
        <a:bodyPr/>
        <a:lstStyle/>
        <a:p>
          <a:pPr rtl="1"/>
          <a:r>
            <a:rPr lang="ar-TN" sz="1800" b="1" smtClean="0"/>
            <a:t>ينص العقد على صيغ احتساب المقابل وكيفية تعديله</a:t>
          </a:r>
          <a:endParaRPr lang="fr-FR" sz="1800" b="1"/>
        </a:p>
      </dgm:t>
    </dgm:pt>
    <dgm:pt modelId="{6E6605E6-B80F-4DDB-B65E-4F76C2D6F439}" type="parTrans" cxnId="{88B6A2B0-AEA3-48B0-A4F7-F9D1D5C7D463}">
      <dgm:prSet/>
      <dgm:spPr/>
      <dgm:t>
        <a:bodyPr/>
        <a:lstStyle/>
        <a:p>
          <a:endParaRPr lang="fr-FR" sz="2800" b="1">
            <a:solidFill>
              <a:schemeClr val="tx1"/>
            </a:solidFill>
          </a:endParaRPr>
        </a:p>
      </dgm:t>
    </dgm:pt>
    <dgm:pt modelId="{D884E73A-E17B-4E7D-B51A-6DC6E3D14A73}" type="sibTrans" cxnId="{88B6A2B0-AEA3-48B0-A4F7-F9D1D5C7D463}">
      <dgm:prSet cust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fr-FR" sz="2800" b="1">
            <a:solidFill>
              <a:schemeClr val="tx1"/>
            </a:solidFill>
          </a:endParaRPr>
        </a:p>
      </dgm:t>
    </dgm:pt>
    <dgm:pt modelId="{1BC75533-5D1F-41C1-84ED-AA010BA92C3E}">
      <dgm:prSet custT="1"/>
      <dgm:spPr/>
      <dgm:t>
        <a:bodyPr/>
        <a:lstStyle/>
        <a:p>
          <a:pPr rtl="1"/>
          <a:r>
            <a:rPr lang="ar-TN" sz="1800" b="1" dirty="0" smtClean="0"/>
            <a:t>يتم دفع المقابل من قبل الشخص العمومي على كامل مدة العقد بداية من تاريخ القبول النهائي للمنشآت أو التجهيزات أو البنى موضوع عقد الشراكة</a:t>
          </a:r>
          <a:endParaRPr lang="fr-FR" sz="1800" b="1" dirty="0"/>
        </a:p>
      </dgm:t>
    </dgm:pt>
    <dgm:pt modelId="{7B156FEA-2183-496D-8CFF-4F9C26D1338A}" type="parTrans" cxnId="{F6E03E7F-304E-4752-975A-C8CA554E777D}">
      <dgm:prSet/>
      <dgm:spPr/>
      <dgm:t>
        <a:bodyPr/>
        <a:lstStyle/>
        <a:p>
          <a:endParaRPr lang="fr-FR" sz="2800" b="1">
            <a:solidFill>
              <a:schemeClr val="tx1"/>
            </a:solidFill>
          </a:endParaRPr>
        </a:p>
      </dgm:t>
    </dgm:pt>
    <dgm:pt modelId="{C94F28D8-8B6A-4967-B613-1C0F36E582A9}" type="sibTrans" cxnId="{F6E03E7F-304E-4752-975A-C8CA554E777D}">
      <dgm:prSet cust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fr-FR" sz="2800" b="1">
            <a:solidFill>
              <a:schemeClr val="tx1"/>
            </a:solidFill>
          </a:endParaRPr>
        </a:p>
      </dgm:t>
    </dgm:pt>
    <dgm:pt modelId="{E81B0664-E2CF-4089-87B9-6227A91302C3}">
      <dgm:prSet custT="1"/>
      <dgm:spPr/>
      <dgm:t>
        <a:bodyPr/>
        <a:lstStyle/>
        <a:p>
          <a:r>
            <a:rPr lang="ar-TN" sz="1800" b="1" smtClean="0"/>
            <a:t>يرتبط دفع المقابل المتعلق بالصيانة وجوبا بتحقيق أهداف نجاعة الأداء المحمولة على شركة المشروع وجاهزية المنشآت والمعدات وفقا للشروط التعاقدية</a:t>
          </a:r>
          <a:endParaRPr lang="fr-FR" sz="1800" b="1" dirty="0"/>
        </a:p>
      </dgm:t>
    </dgm:pt>
    <dgm:pt modelId="{5C3F9567-766C-4BB8-9C94-899ED270DA38}" type="parTrans" cxnId="{F1625274-2E9F-42A0-84F6-D1EF09999716}">
      <dgm:prSet/>
      <dgm:spPr/>
      <dgm:t>
        <a:bodyPr/>
        <a:lstStyle/>
        <a:p>
          <a:endParaRPr lang="fr-FR" sz="2800">
            <a:solidFill>
              <a:schemeClr val="tx1"/>
            </a:solidFill>
          </a:endParaRPr>
        </a:p>
      </dgm:t>
    </dgm:pt>
    <dgm:pt modelId="{2ACED515-357B-4E42-A0BA-BAB21733A048}" type="sibTrans" cxnId="{F1625274-2E9F-42A0-84F6-D1EF09999716}">
      <dgm:prSet/>
      <dgm:spPr/>
      <dgm:t>
        <a:bodyPr/>
        <a:lstStyle/>
        <a:p>
          <a:endParaRPr lang="fr-FR" sz="2800">
            <a:solidFill>
              <a:schemeClr val="tx1"/>
            </a:solidFill>
          </a:endParaRPr>
        </a:p>
      </dgm:t>
    </dgm:pt>
    <dgm:pt modelId="{BA27426A-446A-4704-88C3-64F6BF15730C}" type="pres">
      <dgm:prSet presAssocID="{0186A9DE-8846-4885-B6DA-6FB4FFC6086D}" presName="Name0" presStyleCnt="0">
        <dgm:presLayoutVars>
          <dgm:dir val="rev"/>
          <dgm:resizeHandles val="exact"/>
        </dgm:presLayoutVars>
      </dgm:prSet>
      <dgm:spPr/>
      <dgm:t>
        <a:bodyPr/>
        <a:lstStyle/>
        <a:p>
          <a:endParaRPr lang="fr-FR"/>
        </a:p>
      </dgm:t>
    </dgm:pt>
    <dgm:pt modelId="{C3D60490-0524-4E60-86CE-55D19AE6660B}" type="pres">
      <dgm:prSet presAssocID="{450BB940-F10A-4997-9ED3-31B0C4D10A66}" presName="node" presStyleLbl="node1" presStyleIdx="0" presStyleCnt="4">
        <dgm:presLayoutVars>
          <dgm:bulletEnabled val="1"/>
        </dgm:presLayoutVars>
      </dgm:prSet>
      <dgm:spPr/>
      <dgm:t>
        <a:bodyPr/>
        <a:lstStyle/>
        <a:p>
          <a:endParaRPr lang="fr-FR"/>
        </a:p>
      </dgm:t>
    </dgm:pt>
    <dgm:pt modelId="{350AEB2F-921D-476B-8B54-EA36EABBE741}" type="pres">
      <dgm:prSet presAssocID="{53E7CFFE-1A92-4FAA-AD40-1480E478658C}" presName="sibTrans" presStyleLbl="sibTrans1D1" presStyleIdx="0" presStyleCnt="3"/>
      <dgm:spPr/>
      <dgm:t>
        <a:bodyPr/>
        <a:lstStyle/>
        <a:p>
          <a:endParaRPr lang="fr-FR"/>
        </a:p>
      </dgm:t>
    </dgm:pt>
    <dgm:pt modelId="{87B5878E-7A2B-489D-BA8F-6A579BC94393}" type="pres">
      <dgm:prSet presAssocID="{53E7CFFE-1A92-4FAA-AD40-1480E478658C}" presName="connectorText" presStyleLbl="sibTrans1D1" presStyleIdx="0" presStyleCnt="3"/>
      <dgm:spPr/>
      <dgm:t>
        <a:bodyPr/>
        <a:lstStyle/>
        <a:p>
          <a:endParaRPr lang="fr-FR"/>
        </a:p>
      </dgm:t>
    </dgm:pt>
    <dgm:pt modelId="{67711CD1-4C8C-4E0E-AC5B-E2D803ED6D99}" type="pres">
      <dgm:prSet presAssocID="{EFA6C376-6013-4EE8-9030-67FC534CC143}" presName="node" presStyleLbl="node1" presStyleIdx="1" presStyleCnt="4">
        <dgm:presLayoutVars>
          <dgm:bulletEnabled val="1"/>
        </dgm:presLayoutVars>
      </dgm:prSet>
      <dgm:spPr/>
      <dgm:t>
        <a:bodyPr/>
        <a:lstStyle/>
        <a:p>
          <a:endParaRPr lang="fr-FR"/>
        </a:p>
      </dgm:t>
    </dgm:pt>
    <dgm:pt modelId="{E737DFA3-7037-4175-B933-8423651E91C1}" type="pres">
      <dgm:prSet presAssocID="{D884E73A-E17B-4E7D-B51A-6DC6E3D14A73}" presName="sibTrans" presStyleLbl="sibTrans1D1" presStyleIdx="1" presStyleCnt="3"/>
      <dgm:spPr/>
      <dgm:t>
        <a:bodyPr/>
        <a:lstStyle/>
        <a:p>
          <a:endParaRPr lang="fr-FR"/>
        </a:p>
      </dgm:t>
    </dgm:pt>
    <dgm:pt modelId="{ED0753EC-7805-45BE-BE56-AFB1E7B7B5C8}" type="pres">
      <dgm:prSet presAssocID="{D884E73A-E17B-4E7D-B51A-6DC6E3D14A73}" presName="connectorText" presStyleLbl="sibTrans1D1" presStyleIdx="1" presStyleCnt="3"/>
      <dgm:spPr/>
      <dgm:t>
        <a:bodyPr/>
        <a:lstStyle/>
        <a:p>
          <a:endParaRPr lang="fr-FR"/>
        </a:p>
      </dgm:t>
    </dgm:pt>
    <dgm:pt modelId="{2477D691-1E7D-4952-B79D-C4BA83525607}" type="pres">
      <dgm:prSet presAssocID="{1BC75533-5D1F-41C1-84ED-AA010BA92C3E}" presName="node" presStyleLbl="node1" presStyleIdx="2" presStyleCnt="4">
        <dgm:presLayoutVars>
          <dgm:bulletEnabled val="1"/>
        </dgm:presLayoutVars>
      </dgm:prSet>
      <dgm:spPr/>
      <dgm:t>
        <a:bodyPr/>
        <a:lstStyle/>
        <a:p>
          <a:endParaRPr lang="fr-FR"/>
        </a:p>
      </dgm:t>
    </dgm:pt>
    <dgm:pt modelId="{4DF985F3-D883-4430-B3C3-60E47FB91144}" type="pres">
      <dgm:prSet presAssocID="{C94F28D8-8B6A-4967-B613-1C0F36E582A9}" presName="sibTrans" presStyleLbl="sibTrans1D1" presStyleIdx="2" presStyleCnt="3"/>
      <dgm:spPr/>
      <dgm:t>
        <a:bodyPr/>
        <a:lstStyle/>
        <a:p>
          <a:endParaRPr lang="fr-FR"/>
        </a:p>
      </dgm:t>
    </dgm:pt>
    <dgm:pt modelId="{D09E264A-210F-4209-AC6B-21809E12DDC2}" type="pres">
      <dgm:prSet presAssocID="{C94F28D8-8B6A-4967-B613-1C0F36E582A9}" presName="connectorText" presStyleLbl="sibTrans1D1" presStyleIdx="2" presStyleCnt="3"/>
      <dgm:spPr/>
      <dgm:t>
        <a:bodyPr/>
        <a:lstStyle/>
        <a:p>
          <a:endParaRPr lang="fr-FR"/>
        </a:p>
      </dgm:t>
    </dgm:pt>
    <dgm:pt modelId="{B479474E-871C-4692-9E88-DCF3A78F2FA2}" type="pres">
      <dgm:prSet presAssocID="{E81B0664-E2CF-4089-87B9-6227A91302C3}" presName="node" presStyleLbl="node1" presStyleIdx="3" presStyleCnt="4">
        <dgm:presLayoutVars>
          <dgm:bulletEnabled val="1"/>
        </dgm:presLayoutVars>
      </dgm:prSet>
      <dgm:spPr/>
      <dgm:t>
        <a:bodyPr/>
        <a:lstStyle/>
        <a:p>
          <a:endParaRPr lang="fr-FR"/>
        </a:p>
      </dgm:t>
    </dgm:pt>
  </dgm:ptLst>
  <dgm:cxnLst>
    <dgm:cxn modelId="{C34892BE-A3A6-4CA5-A222-169E198151EF}" type="presOf" srcId="{450BB940-F10A-4997-9ED3-31B0C4D10A66}" destId="{C3D60490-0524-4E60-86CE-55D19AE6660B}" srcOrd="0" destOrd="0" presId="urn:microsoft.com/office/officeart/2005/8/layout/bProcess3"/>
    <dgm:cxn modelId="{F6E03E7F-304E-4752-975A-C8CA554E777D}" srcId="{0186A9DE-8846-4885-B6DA-6FB4FFC6086D}" destId="{1BC75533-5D1F-41C1-84ED-AA010BA92C3E}" srcOrd="2" destOrd="0" parTransId="{7B156FEA-2183-496D-8CFF-4F9C26D1338A}" sibTransId="{C94F28D8-8B6A-4967-B613-1C0F36E582A9}"/>
    <dgm:cxn modelId="{43B8F149-31D2-4ED8-9AC8-F8F147BD4FC2}" type="presOf" srcId="{C94F28D8-8B6A-4967-B613-1C0F36E582A9}" destId="{D09E264A-210F-4209-AC6B-21809E12DDC2}" srcOrd="1" destOrd="0" presId="urn:microsoft.com/office/officeart/2005/8/layout/bProcess3"/>
    <dgm:cxn modelId="{F1625274-2E9F-42A0-84F6-D1EF09999716}" srcId="{0186A9DE-8846-4885-B6DA-6FB4FFC6086D}" destId="{E81B0664-E2CF-4089-87B9-6227A91302C3}" srcOrd="3" destOrd="0" parTransId="{5C3F9567-766C-4BB8-9C94-899ED270DA38}" sibTransId="{2ACED515-357B-4E42-A0BA-BAB21733A048}"/>
    <dgm:cxn modelId="{5A00AD7F-4029-4173-9A2C-F19F20E800CF}" type="presOf" srcId="{D884E73A-E17B-4E7D-B51A-6DC6E3D14A73}" destId="{ED0753EC-7805-45BE-BE56-AFB1E7B7B5C8}" srcOrd="1" destOrd="0" presId="urn:microsoft.com/office/officeart/2005/8/layout/bProcess3"/>
    <dgm:cxn modelId="{88B6A2B0-AEA3-48B0-A4F7-F9D1D5C7D463}" srcId="{0186A9DE-8846-4885-B6DA-6FB4FFC6086D}" destId="{EFA6C376-6013-4EE8-9030-67FC534CC143}" srcOrd="1" destOrd="0" parTransId="{6E6605E6-B80F-4DDB-B65E-4F76C2D6F439}" sibTransId="{D884E73A-E17B-4E7D-B51A-6DC6E3D14A73}"/>
    <dgm:cxn modelId="{40294494-C736-4254-9602-4B39906A1A96}" srcId="{0186A9DE-8846-4885-B6DA-6FB4FFC6086D}" destId="{450BB940-F10A-4997-9ED3-31B0C4D10A66}" srcOrd="0" destOrd="0" parTransId="{8FAA5F6B-81E4-4CCE-911C-11A1E9453ABB}" sibTransId="{53E7CFFE-1A92-4FAA-AD40-1480E478658C}"/>
    <dgm:cxn modelId="{D57CDBF2-7ACB-47AC-B2C2-BEC33F2CE237}" type="presOf" srcId="{53E7CFFE-1A92-4FAA-AD40-1480E478658C}" destId="{87B5878E-7A2B-489D-BA8F-6A579BC94393}" srcOrd="1" destOrd="0" presId="urn:microsoft.com/office/officeart/2005/8/layout/bProcess3"/>
    <dgm:cxn modelId="{D9CC5095-C009-4BD3-8132-9400BB04D383}" type="presOf" srcId="{53E7CFFE-1A92-4FAA-AD40-1480E478658C}" destId="{350AEB2F-921D-476B-8B54-EA36EABBE741}" srcOrd="0" destOrd="0" presId="urn:microsoft.com/office/officeart/2005/8/layout/bProcess3"/>
    <dgm:cxn modelId="{4D80157A-3E4F-4FE0-B696-B95D4A7D8B89}" type="presOf" srcId="{D884E73A-E17B-4E7D-B51A-6DC6E3D14A73}" destId="{E737DFA3-7037-4175-B933-8423651E91C1}" srcOrd="0" destOrd="0" presId="urn:microsoft.com/office/officeart/2005/8/layout/bProcess3"/>
    <dgm:cxn modelId="{AE8D5196-6E59-45AD-A89B-665401EDB49D}" type="presOf" srcId="{0186A9DE-8846-4885-B6DA-6FB4FFC6086D}" destId="{BA27426A-446A-4704-88C3-64F6BF15730C}" srcOrd="0" destOrd="0" presId="urn:microsoft.com/office/officeart/2005/8/layout/bProcess3"/>
    <dgm:cxn modelId="{11FAC4C5-F3AD-4F3B-9320-DBC3A799282F}" type="presOf" srcId="{EFA6C376-6013-4EE8-9030-67FC534CC143}" destId="{67711CD1-4C8C-4E0E-AC5B-E2D803ED6D99}" srcOrd="0" destOrd="0" presId="urn:microsoft.com/office/officeart/2005/8/layout/bProcess3"/>
    <dgm:cxn modelId="{B0578B1F-2466-4C64-A95D-6323B4226C19}" type="presOf" srcId="{1BC75533-5D1F-41C1-84ED-AA010BA92C3E}" destId="{2477D691-1E7D-4952-B79D-C4BA83525607}" srcOrd="0" destOrd="0" presId="urn:microsoft.com/office/officeart/2005/8/layout/bProcess3"/>
    <dgm:cxn modelId="{D1F83CB7-AF00-474F-A667-700B621C0C2D}" type="presOf" srcId="{C94F28D8-8B6A-4967-B613-1C0F36E582A9}" destId="{4DF985F3-D883-4430-B3C3-60E47FB91144}" srcOrd="0" destOrd="0" presId="urn:microsoft.com/office/officeart/2005/8/layout/bProcess3"/>
    <dgm:cxn modelId="{39E374A3-2FEB-4856-AF06-9B8542563D87}" type="presOf" srcId="{E81B0664-E2CF-4089-87B9-6227A91302C3}" destId="{B479474E-871C-4692-9E88-DCF3A78F2FA2}" srcOrd="0" destOrd="0" presId="urn:microsoft.com/office/officeart/2005/8/layout/bProcess3"/>
    <dgm:cxn modelId="{EB952A74-B97E-448F-9ED3-1C76285CD1D8}" type="presParOf" srcId="{BA27426A-446A-4704-88C3-64F6BF15730C}" destId="{C3D60490-0524-4E60-86CE-55D19AE6660B}" srcOrd="0" destOrd="0" presId="urn:microsoft.com/office/officeart/2005/8/layout/bProcess3"/>
    <dgm:cxn modelId="{D0AA518E-EB55-432F-A3C6-22F55B9B7AF3}" type="presParOf" srcId="{BA27426A-446A-4704-88C3-64F6BF15730C}" destId="{350AEB2F-921D-476B-8B54-EA36EABBE741}" srcOrd="1" destOrd="0" presId="urn:microsoft.com/office/officeart/2005/8/layout/bProcess3"/>
    <dgm:cxn modelId="{AD26BDC2-2D58-4933-AD07-4B3F34978E6F}" type="presParOf" srcId="{350AEB2F-921D-476B-8B54-EA36EABBE741}" destId="{87B5878E-7A2B-489D-BA8F-6A579BC94393}" srcOrd="0" destOrd="0" presId="urn:microsoft.com/office/officeart/2005/8/layout/bProcess3"/>
    <dgm:cxn modelId="{7E3D2597-E6A9-4B22-9660-7B318656E6EA}" type="presParOf" srcId="{BA27426A-446A-4704-88C3-64F6BF15730C}" destId="{67711CD1-4C8C-4E0E-AC5B-E2D803ED6D99}" srcOrd="2" destOrd="0" presId="urn:microsoft.com/office/officeart/2005/8/layout/bProcess3"/>
    <dgm:cxn modelId="{F0765BBB-3F1A-4082-8401-BD8434931D51}" type="presParOf" srcId="{BA27426A-446A-4704-88C3-64F6BF15730C}" destId="{E737DFA3-7037-4175-B933-8423651E91C1}" srcOrd="3" destOrd="0" presId="urn:microsoft.com/office/officeart/2005/8/layout/bProcess3"/>
    <dgm:cxn modelId="{3BAD19AD-884B-4142-ABC2-2062332440A0}" type="presParOf" srcId="{E737DFA3-7037-4175-B933-8423651E91C1}" destId="{ED0753EC-7805-45BE-BE56-AFB1E7B7B5C8}" srcOrd="0" destOrd="0" presId="urn:microsoft.com/office/officeart/2005/8/layout/bProcess3"/>
    <dgm:cxn modelId="{26C9E9DC-2B63-4F3D-AD4E-092E77BB376C}" type="presParOf" srcId="{BA27426A-446A-4704-88C3-64F6BF15730C}" destId="{2477D691-1E7D-4952-B79D-C4BA83525607}" srcOrd="4" destOrd="0" presId="urn:microsoft.com/office/officeart/2005/8/layout/bProcess3"/>
    <dgm:cxn modelId="{E4C62514-C737-4A27-A9DA-C0BEE5FD72F0}" type="presParOf" srcId="{BA27426A-446A-4704-88C3-64F6BF15730C}" destId="{4DF985F3-D883-4430-B3C3-60E47FB91144}" srcOrd="5" destOrd="0" presId="urn:microsoft.com/office/officeart/2005/8/layout/bProcess3"/>
    <dgm:cxn modelId="{0A7689D6-73DF-460A-B6BF-4215A22F00AA}" type="presParOf" srcId="{4DF985F3-D883-4430-B3C3-60E47FB91144}" destId="{D09E264A-210F-4209-AC6B-21809E12DDC2}" srcOrd="0" destOrd="0" presId="urn:microsoft.com/office/officeart/2005/8/layout/bProcess3"/>
    <dgm:cxn modelId="{C0679724-FFEA-456A-8949-B96FF6A2D4F9}" type="presParOf" srcId="{BA27426A-446A-4704-88C3-64F6BF15730C}" destId="{B479474E-871C-4692-9E88-DCF3A78F2FA2}"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087E8FC-875F-400B-B6AC-C8943B5506BB}" type="doc">
      <dgm:prSet loTypeId="urn:microsoft.com/office/officeart/2009/3/layout/IncreasingArrowsProcess" loCatId="process" qsTypeId="urn:microsoft.com/office/officeart/2005/8/quickstyle/3d3" qsCatId="3D" csTypeId="urn:microsoft.com/office/officeart/2005/8/colors/colorful1" csCatId="colorful" phldr="1"/>
      <dgm:spPr/>
      <dgm:t>
        <a:bodyPr/>
        <a:lstStyle/>
        <a:p>
          <a:endParaRPr lang="fr-FR"/>
        </a:p>
      </dgm:t>
    </dgm:pt>
    <dgm:pt modelId="{BF5884BC-61BE-4824-A791-CF6D57550394}">
      <dgm:prSet phldrT="[Texte]"/>
      <dgm:spPr/>
      <dgm:t>
        <a:bodyPr/>
        <a:lstStyle/>
        <a:p>
          <a:pPr algn="r" rtl="1"/>
          <a:r>
            <a:rPr lang="ar-TN" b="1" dirty="0" smtClean="0">
              <a:solidFill>
                <a:schemeClr val="tx1"/>
              </a:solidFill>
            </a:rPr>
            <a:t>بصفة عادية </a:t>
          </a:r>
          <a:endParaRPr lang="fr-FR" b="1" dirty="0">
            <a:solidFill>
              <a:schemeClr val="tx1"/>
            </a:solidFill>
          </a:endParaRPr>
        </a:p>
      </dgm:t>
    </dgm:pt>
    <dgm:pt modelId="{A7881312-1F7F-4B31-8441-310194A9D298}" type="parTrans" cxnId="{65CE0F12-760D-43AF-8F3E-C27AA80BE338}">
      <dgm:prSet/>
      <dgm:spPr/>
      <dgm:t>
        <a:bodyPr/>
        <a:lstStyle/>
        <a:p>
          <a:endParaRPr lang="fr-FR" b="1">
            <a:solidFill>
              <a:schemeClr val="tx1"/>
            </a:solidFill>
          </a:endParaRPr>
        </a:p>
      </dgm:t>
    </dgm:pt>
    <dgm:pt modelId="{AF69453B-ECD7-4333-BBF2-2223EE71B26C}" type="sibTrans" cxnId="{65CE0F12-760D-43AF-8F3E-C27AA80BE338}">
      <dgm:prSet/>
      <dgm:spPr/>
      <dgm:t>
        <a:bodyPr/>
        <a:lstStyle/>
        <a:p>
          <a:endParaRPr lang="fr-FR" b="1">
            <a:solidFill>
              <a:schemeClr val="tx1"/>
            </a:solidFill>
          </a:endParaRPr>
        </a:p>
      </dgm:t>
    </dgm:pt>
    <dgm:pt modelId="{9D7F6232-9FC7-4329-87C0-3148FB1BD3D3}">
      <dgm:prSet phldrT="[Texte]"/>
      <dgm:spPr/>
      <dgm:t>
        <a:bodyPr anchor="ctr"/>
        <a:lstStyle/>
        <a:p>
          <a:pPr algn="ctr" rtl="1"/>
          <a:r>
            <a:rPr lang="ar-TN" b="1" dirty="0" smtClean="0">
              <a:solidFill>
                <a:schemeClr val="tx1"/>
              </a:solidFill>
            </a:rPr>
            <a:t>حلول الأجل المتفق عليه بالعقد</a:t>
          </a:r>
          <a:endParaRPr lang="fr-FR" b="1" dirty="0">
            <a:solidFill>
              <a:schemeClr val="tx1"/>
            </a:solidFill>
          </a:endParaRPr>
        </a:p>
      </dgm:t>
    </dgm:pt>
    <dgm:pt modelId="{8A0497AA-15E3-484C-A9FD-EB0991D8A01D}" type="parTrans" cxnId="{BE5DF92D-A3DD-4F83-BCBD-2CCADA00EC73}">
      <dgm:prSet/>
      <dgm:spPr/>
      <dgm:t>
        <a:bodyPr/>
        <a:lstStyle/>
        <a:p>
          <a:endParaRPr lang="fr-FR" b="1">
            <a:solidFill>
              <a:schemeClr val="tx1"/>
            </a:solidFill>
          </a:endParaRPr>
        </a:p>
      </dgm:t>
    </dgm:pt>
    <dgm:pt modelId="{DF8606DA-EF57-4381-A952-8EE0E68E8818}" type="sibTrans" cxnId="{BE5DF92D-A3DD-4F83-BCBD-2CCADA00EC73}">
      <dgm:prSet/>
      <dgm:spPr/>
      <dgm:t>
        <a:bodyPr/>
        <a:lstStyle/>
        <a:p>
          <a:endParaRPr lang="fr-FR" b="1">
            <a:solidFill>
              <a:schemeClr val="tx1"/>
            </a:solidFill>
          </a:endParaRPr>
        </a:p>
      </dgm:t>
    </dgm:pt>
    <dgm:pt modelId="{E12B1AD1-FC1C-42A0-818E-90494545FD70}">
      <dgm:prSet phldrT="[Texte]"/>
      <dgm:spPr/>
      <dgm:t>
        <a:bodyPr/>
        <a:lstStyle/>
        <a:p>
          <a:pPr algn="r" rtl="1"/>
          <a:r>
            <a:rPr lang="ar-TN" b="1" dirty="0" smtClean="0">
              <a:solidFill>
                <a:schemeClr val="tx1"/>
              </a:solidFill>
            </a:rPr>
            <a:t>الاستثناء الأوّل</a:t>
          </a:r>
          <a:endParaRPr lang="fr-FR" b="1" dirty="0">
            <a:solidFill>
              <a:schemeClr val="tx1"/>
            </a:solidFill>
          </a:endParaRPr>
        </a:p>
      </dgm:t>
    </dgm:pt>
    <dgm:pt modelId="{96212F9A-0C93-4D92-8BE9-0A9E017F19B5}" type="parTrans" cxnId="{11ED41F1-C852-404E-9511-79AF21CC46FA}">
      <dgm:prSet/>
      <dgm:spPr/>
      <dgm:t>
        <a:bodyPr/>
        <a:lstStyle/>
        <a:p>
          <a:endParaRPr lang="fr-FR" b="1">
            <a:solidFill>
              <a:schemeClr val="tx1"/>
            </a:solidFill>
          </a:endParaRPr>
        </a:p>
      </dgm:t>
    </dgm:pt>
    <dgm:pt modelId="{4B531474-C2F8-4052-8BF3-72DF0807660D}" type="sibTrans" cxnId="{11ED41F1-C852-404E-9511-79AF21CC46FA}">
      <dgm:prSet/>
      <dgm:spPr/>
      <dgm:t>
        <a:bodyPr/>
        <a:lstStyle/>
        <a:p>
          <a:endParaRPr lang="fr-FR" b="1">
            <a:solidFill>
              <a:schemeClr val="tx1"/>
            </a:solidFill>
          </a:endParaRPr>
        </a:p>
      </dgm:t>
    </dgm:pt>
    <dgm:pt modelId="{94BE09E3-CD85-4110-A64F-E3CF9830EE1A}">
      <dgm:prSet phldrT="[Texte]"/>
      <dgm:spPr/>
      <dgm:t>
        <a:bodyPr anchor="ctr"/>
        <a:lstStyle/>
        <a:p>
          <a:pPr algn="ctr" rtl="1"/>
          <a:r>
            <a:rPr lang="ar-TN" b="1" dirty="0" smtClean="0">
              <a:solidFill>
                <a:schemeClr val="tx1"/>
              </a:solidFill>
            </a:rPr>
            <a:t>فسخ عقد الشراكة قبل انتهاء مدته </a:t>
          </a:r>
          <a:r>
            <a:rPr lang="ar-SA" b="1" dirty="0" smtClean="0"/>
            <a:t>إم</a:t>
          </a:r>
          <a:r>
            <a:rPr lang="ar-TN" b="1" dirty="0" smtClean="0"/>
            <a:t>ّ</a:t>
          </a:r>
          <a:r>
            <a:rPr lang="ar-SA" b="1" dirty="0" smtClean="0"/>
            <a:t>ا باتفاق طرفيه</a:t>
          </a:r>
          <a:r>
            <a:rPr lang="ar-TN" b="1" dirty="0" smtClean="0"/>
            <a:t> أو بصفة أحادية</a:t>
          </a:r>
          <a:r>
            <a:rPr lang="ar-SA" b="1" dirty="0" smtClean="0"/>
            <a:t> </a:t>
          </a:r>
          <a:endParaRPr lang="fr-FR" b="1" dirty="0">
            <a:solidFill>
              <a:schemeClr val="tx1"/>
            </a:solidFill>
          </a:endParaRPr>
        </a:p>
      </dgm:t>
    </dgm:pt>
    <dgm:pt modelId="{5196280A-0CE0-47BD-9AE7-F09FEB8F85DB}" type="parTrans" cxnId="{D9B29EDE-02DA-42C9-B051-0AF0CF74288F}">
      <dgm:prSet/>
      <dgm:spPr/>
      <dgm:t>
        <a:bodyPr/>
        <a:lstStyle/>
        <a:p>
          <a:endParaRPr lang="fr-FR" b="1">
            <a:solidFill>
              <a:schemeClr val="tx1"/>
            </a:solidFill>
          </a:endParaRPr>
        </a:p>
      </dgm:t>
    </dgm:pt>
    <dgm:pt modelId="{40A49408-7A9D-4B96-89B6-94BBC7CC506A}" type="sibTrans" cxnId="{D9B29EDE-02DA-42C9-B051-0AF0CF74288F}">
      <dgm:prSet/>
      <dgm:spPr/>
      <dgm:t>
        <a:bodyPr/>
        <a:lstStyle/>
        <a:p>
          <a:endParaRPr lang="fr-FR" b="1">
            <a:solidFill>
              <a:schemeClr val="tx1"/>
            </a:solidFill>
          </a:endParaRPr>
        </a:p>
      </dgm:t>
    </dgm:pt>
    <dgm:pt modelId="{78E0FDA5-B0D5-4DCE-9FD9-EE78451EAD6A}">
      <dgm:prSet phldrT="[Texte]"/>
      <dgm:spPr/>
      <dgm:t>
        <a:bodyPr/>
        <a:lstStyle/>
        <a:p>
          <a:r>
            <a:rPr lang="ar-TN" b="1" dirty="0" smtClean="0">
              <a:solidFill>
                <a:schemeClr val="tx1"/>
              </a:solidFill>
            </a:rPr>
            <a:t>الاستثناء الثاني</a:t>
          </a:r>
          <a:endParaRPr lang="fr-FR" b="1" dirty="0">
            <a:solidFill>
              <a:schemeClr val="tx1"/>
            </a:solidFill>
          </a:endParaRPr>
        </a:p>
      </dgm:t>
    </dgm:pt>
    <dgm:pt modelId="{33C42AD4-7EE1-46EC-9401-5CC42A5111C9}" type="parTrans" cxnId="{FBED9E02-7FD4-4A59-A2EB-89E71D7D1458}">
      <dgm:prSet/>
      <dgm:spPr/>
      <dgm:t>
        <a:bodyPr/>
        <a:lstStyle/>
        <a:p>
          <a:endParaRPr lang="fr-FR" b="1">
            <a:solidFill>
              <a:schemeClr val="tx1"/>
            </a:solidFill>
          </a:endParaRPr>
        </a:p>
      </dgm:t>
    </dgm:pt>
    <dgm:pt modelId="{D7B60081-0B52-4EB8-BFA6-7F7B1AE4F0F9}" type="sibTrans" cxnId="{FBED9E02-7FD4-4A59-A2EB-89E71D7D1458}">
      <dgm:prSet/>
      <dgm:spPr/>
      <dgm:t>
        <a:bodyPr/>
        <a:lstStyle/>
        <a:p>
          <a:endParaRPr lang="fr-FR" b="1">
            <a:solidFill>
              <a:schemeClr val="tx1"/>
            </a:solidFill>
          </a:endParaRPr>
        </a:p>
      </dgm:t>
    </dgm:pt>
    <dgm:pt modelId="{37162288-84F2-422B-ABCD-16571AFFB5A3}">
      <dgm:prSet phldrT="[Texte]"/>
      <dgm:spPr/>
      <dgm:t>
        <a:bodyPr anchor="ctr"/>
        <a:lstStyle/>
        <a:p>
          <a:pPr algn="ctr" rtl="1"/>
          <a:r>
            <a:rPr lang="ar-TN" b="1" dirty="0" smtClean="0">
              <a:solidFill>
                <a:schemeClr val="tx1"/>
              </a:solidFill>
            </a:rPr>
            <a:t>إسقاط حق شركة المشروع من قبل الشخص العمومي في صورة الإخلال بالتزاماتها </a:t>
          </a:r>
          <a:endParaRPr lang="fr-FR" b="1" dirty="0">
            <a:solidFill>
              <a:schemeClr val="tx1"/>
            </a:solidFill>
          </a:endParaRPr>
        </a:p>
      </dgm:t>
    </dgm:pt>
    <dgm:pt modelId="{8AA42D8B-24BC-4957-96BE-14A4CE1613C6}" type="sibTrans" cxnId="{349B593D-A3CB-404C-A7D2-A73DC237B2AC}">
      <dgm:prSet/>
      <dgm:spPr/>
      <dgm:t>
        <a:bodyPr/>
        <a:lstStyle/>
        <a:p>
          <a:endParaRPr lang="fr-FR" b="1">
            <a:solidFill>
              <a:schemeClr val="tx1"/>
            </a:solidFill>
          </a:endParaRPr>
        </a:p>
      </dgm:t>
    </dgm:pt>
    <dgm:pt modelId="{47A3B850-B322-434E-A2FE-1559E37D422D}" type="parTrans" cxnId="{349B593D-A3CB-404C-A7D2-A73DC237B2AC}">
      <dgm:prSet/>
      <dgm:spPr/>
      <dgm:t>
        <a:bodyPr/>
        <a:lstStyle/>
        <a:p>
          <a:endParaRPr lang="fr-FR" b="1">
            <a:solidFill>
              <a:schemeClr val="tx1"/>
            </a:solidFill>
          </a:endParaRPr>
        </a:p>
      </dgm:t>
    </dgm:pt>
    <dgm:pt modelId="{1555786F-4DF2-4A91-9A39-2F63B656AD85}" type="pres">
      <dgm:prSet presAssocID="{1087E8FC-875F-400B-B6AC-C8943B5506BB}" presName="Name0" presStyleCnt="0">
        <dgm:presLayoutVars>
          <dgm:chMax val="5"/>
          <dgm:chPref val="5"/>
          <dgm:dir val="rev"/>
          <dgm:animLvl val="lvl"/>
        </dgm:presLayoutVars>
      </dgm:prSet>
      <dgm:spPr/>
      <dgm:t>
        <a:bodyPr/>
        <a:lstStyle/>
        <a:p>
          <a:endParaRPr lang="fr-FR"/>
        </a:p>
      </dgm:t>
    </dgm:pt>
    <dgm:pt modelId="{4227B797-4A62-42C8-9426-2F8D6A9C52D4}" type="pres">
      <dgm:prSet presAssocID="{BF5884BC-61BE-4824-A791-CF6D57550394}" presName="parentText1" presStyleLbl="node1" presStyleIdx="0" presStyleCnt="3">
        <dgm:presLayoutVars>
          <dgm:chMax/>
          <dgm:chPref val="3"/>
          <dgm:bulletEnabled val="1"/>
        </dgm:presLayoutVars>
      </dgm:prSet>
      <dgm:spPr/>
      <dgm:t>
        <a:bodyPr/>
        <a:lstStyle/>
        <a:p>
          <a:endParaRPr lang="fr-FR"/>
        </a:p>
      </dgm:t>
    </dgm:pt>
    <dgm:pt modelId="{2AF85565-4362-4285-BEFC-23F53490D060}" type="pres">
      <dgm:prSet presAssocID="{BF5884BC-61BE-4824-A791-CF6D57550394}" presName="childText1" presStyleLbl="solidAlignAcc1" presStyleIdx="0" presStyleCnt="3">
        <dgm:presLayoutVars>
          <dgm:chMax val="0"/>
          <dgm:chPref val="0"/>
          <dgm:bulletEnabled val="1"/>
        </dgm:presLayoutVars>
      </dgm:prSet>
      <dgm:spPr/>
      <dgm:t>
        <a:bodyPr/>
        <a:lstStyle/>
        <a:p>
          <a:endParaRPr lang="fr-FR"/>
        </a:p>
      </dgm:t>
    </dgm:pt>
    <dgm:pt modelId="{E6A5BF95-459C-42FC-8CE8-A2ABB27FF78D}" type="pres">
      <dgm:prSet presAssocID="{E12B1AD1-FC1C-42A0-818E-90494545FD70}" presName="parentText2" presStyleLbl="node1" presStyleIdx="1" presStyleCnt="3">
        <dgm:presLayoutVars>
          <dgm:chMax/>
          <dgm:chPref val="3"/>
          <dgm:bulletEnabled val="1"/>
        </dgm:presLayoutVars>
      </dgm:prSet>
      <dgm:spPr/>
      <dgm:t>
        <a:bodyPr/>
        <a:lstStyle/>
        <a:p>
          <a:endParaRPr lang="fr-FR"/>
        </a:p>
      </dgm:t>
    </dgm:pt>
    <dgm:pt modelId="{3E67CE41-4498-4B26-8EFC-94649566C80A}" type="pres">
      <dgm:prSet presAssocID="{E12B1AD1-FC1C-42A0-818E-90494545FD70}" presName="childText2" presStyleLbl="solidAlignAcc1" presStyleIdx="1" presStyleCnt="3">
        <dgm:presLayoutVars>
          <dgm:chMax val="0"/>
          <dgm:chPref val="0"/>
          <dgm:bulletEnabled val="1"/>
        </dgm:presLayoutVars>
      </dgm:prSet>
      <dgm:spPr/>
      <dgm:t>
        <a:bodyPr/>
        <a:lstStyle/>
        <a:p>
          <a:endParaRPr lang="fr-FR"/>
        </a:p>
      </dgm:t>
    </dgm:pt>
    <dgm:pt modelId="{5A679F3C-F474-4646-9FBC-D497A729695E}" type="pres">
      <dgm:prSet presAssocID="{78E0FDA5-B0D5-4DCE-9FD9-EE78451EAD6A}" presName="parentText3" presStyleLbl="node1" presStyleIdx="2" presStyleCnt="3">
        <dgm:presLayoutVars>
          <dgm:chMax/>
          <dgm:chPref val="3"/>
          <dgm:bulletEnabled val="1"/>
        </dgm:presLayoutVars>
      </dgm:prSet>
      <dgm:spPr/>
      <dgm:t>
        <a:bodyPr/>
        <a:lstStyle/>
        <a:p>
          <a:endParaRPr lang="fr-FR"/>
        </a:p>
      </dgm:t>
    </dgm:pt>
    <dgm:pt modelId="{6BFEF1BD-9FAC-47DD-ADE6-EBDECB6CEAF7}" type="pres">
      <dgm:prSet presAssocID="{78E0FDA5-B0D5-4DCE-9FD9-EE78451EAD6A}" presName="childText3" presStyleLbl="solidAlignAcc1" presStyleIdx="2" presStyleCnt="3">
        <dgm:presLayoutVars>
          <dgm:chMax val="0"/>
          <dgm:chPref val="0"/>
          <dgm:bulletEnabled val="1"/>
        </dgm:presLayoutVars>
      </dgm:prSet>
      <dgm:spPr/>
      <dgm:t>
        <a:bodyPr/>
        <a:lstStyle/>
        <a:p>
          <a:endParaRPr lang="fr-FR"/>
        </a:p>
      </dgm:t>
    </dgm:pt>
  </dgm:ptLst>
  <dgm:cxnLst>
    <dgm:cxn modelId="{C7892698-B4F8-45A9-93B1-508F8D1493E6}" type="presOf" srcId="{E12B1AD1-FC1C-42A0-818E-90494545FD70}" destId="{E6A5BF95-459C-42FC-8CE8-A2ABB27FF78D}" srcOrd="0" destOrd="0" presId="urn:microsoft.com/office/officeart/2009/3/layout/IncreasingArrowsProcess"/>
    <dgm:cxn modelId="{AECDD079-40B7-4C9B-8BA6-DD2F5B5CFBC4}" type="presOf" srcId="{9D7F6232-9FC7-4329-87C0-3148FB1BD3D3}" destId="{2AF85565-4362-4285-BEFC-23F53490D060}" srcOrd="0" destOrd="0" presId="urn:microsoft.com/office/officeart/2009/3/layout/IncreasingArrowsProcess"/>
    <dgm:cxn modelId="{11ED41F1-C852-404E-9511-79AF21CC46FA}" srcId="{1087E8FC-875F-400B-B6AC-C8943B5506BB}" destId="{E12B1AD1-FC1C-42A0-818E-90494545FD70}" srcOrd="1" destOrd="0" parTransId="{96212F9A-0C93-4D92-8BE9-0A9E017F19B5}" sibTransId="{4B531474-C2F8-4052-8BF3-72DF0807660D}"/>
    <dgm:cxn modelId="{E153E51B-163E-4DCE-A85F-56C45F9CA384}" type="presOf" srcId="{BF5884BC-61BE-4824-A791-CF6D57550394}" destId="{4227B797-4A62-42C8-9426-2F8D6A9C52D4}" srcOrd="0" destOrd="0" presId="urn:microsoft.com/office/officeart/2009/3/layout/IncreasingArrowsProcess"/>
    <dgm:cxn modelId="{FBED9E02-7FD4-4A59-A2EB-89E71D7D1458}" srcId="{1087E8FC-875F-400B-B6AC-C8943B5506BB}" destId="{78E0FDA5-B0D5-4DCE-9FD9-EE78451EAD6A}" srcOrd="2" destOrd="0" parTransId="{33C42AD4-7EE1-46EC-9401-5CC42A5111C9}" sibTransId="{D7B60081-0B52-4EB8-BFA6-7F7B1AE4F0F9}"/>
    <dgm:cxn modelId="{349B593D-A3CB-404C-A7D2-A73DC237B2AC}" srcId="{78E0FDA5-B0D5-4DCE-9FD9-EE78451EAD6A}" destId="{37162288-84F2-422B-ABCD-16571AFFB5A3}" srcOrd="0" destOrd="0" parTransId="{47A3B850-B322-434E-A2FE-1559E37D422D}" sibTransId="{8AA42D8B-24BC-4957-96BE-14A4CE1613C6}"/>
    <dgm:cxn modelId="{65CE0F12-760D-43AF-8F3E-C27AA80BE338}" srcId="{1087E8FC-875F-400B-B6AC-C8943B5506BB}" destId="{BF5884BC-61BE-4824-A791-CF6D57550394}" srcOrd="0" destOrd="0" parTransId="{A7881312-1F7F-4B31-8441-310194A9D298}" sibTransId="{AF69453B-ECD7-4333-BBF2-2223EE71B26C}"/>
    <dgm:cxn modelId="{D9B29EDE-02DA-42C9-B051-0AF0CF74288F}" srcId="{E12B1AD1-FC1C-42A0-818E-90494545FD70}" destId="{94BE09E3-CD85-4110-A64F-E3CF9830EE1A}" srcOrd="0" destOrd="0" parTransId="{5196280A-0CE0-47BD-9AE7-F09FEB8F85DB}" sibTransId="{40A49408-7A9D-4B96-89B6-94BBC7CC506A}"/>
    <dgm:cxn modelId="{AF10E52D-9872-491B-BAF4-28ED28F0F7E6}" type="presOf" srcId="{78E0FDA5-B0D5-4DCE-9FD9-EE78451EAD6A}" destId="{5A679F3C-F474-4646-9FBC-D497A729695E}" srcOrd="0" destOrd="0" presId="urn:microsoft.com/office/officeart/2009/3/layout/IncreasingArrowsProcess"/>
    <dgm:cxn modelId="{723E6EFA-5290-43D8-8C6B-D9E61ACDCD69}" type="presOf" srcId="{1087E8FC-875F-400B-B6AC-C8943B5506BB}" destId="{1555786F-4DF2-4A91-9A39-2F63B656AD85}" srcOrd="0" destOrd="0" presId="urn:microsoft.com/office/officeart/2009/3/layout/IncreasingArrowsProcess"/>
    <dgm:cxn modelId="{BE5DF92D-A3DD-4F83-BCBD-2CCADA00EC73}" srcId="{BF5884BC-61BE-4824-A791-CF6D57550394}" destId="{9D7F6232-9FC7-4329-87C0-3148FB1BD3D3}" srcOrd="0" destOrd="0" parTransId="{8A0497AA-15E3-484C-A9FD-EB0991D8A01D}" sibTransId="{DF8606DA-EF57-4381-A952-8EE0E68E8818}"/>
    <dgm:cxn modelId="{90020278-40FB-4F6A-B7F2-214CC5BB1498}" type="presOf" srcId="{94BE09E3-CD85-4110-A64F-E3CF9830EE1A}" destId="{3E67CE41-4498-4B26-8EFC-94649566C80A}" srcOrd="0" destOrd="0" presId="urn:microsoft.com/office/officeart/2009/3/layout/IncreasingArrowsProcess"/>
    <dgm:cxn modelId="{7BAC777F-988F-4806-B582-86D9F8D4AABA}" type="presOf" srcId="{37162288-84F2-422B-ABCD-16571AFFB5A3}" destId="{6BFEF1BD-9FAC-47DD-ADE6-EBDECB6CEAF7}" srcOrd="0" destOrd="0" presId="urn:microsoft.com/office/officeart/2009/3/layout/IncreasingArrowsProcess"/>
    <dgm:cxn modelId="{030267B6-7A57-47AF-9BF9-FB9FB36E9143}" type="presParOf" srcId="{1555786F-4DF2-4A91-9A39-2F63B656AD85}" destId="{4227B797-4A62-42C8-9426-2F8D6A9C52D4}" srcOrd="0" destOrd="0" presId="urn:microsoft.com/office/officeart/2009/3/layout/IncreasingArrowsProcess"/>
    <dgm:cxn modelId="{912CF78F-84A7-44D2-8771-D0208317CD39}" type="presParOf" srcId="{1555786F-4DF2-4A91-9A39-2F63B656AD85}" destId="{2AF85565-4362-4285-BEFC-23F53490D060}" srcOrd="1" destOrd="0" presId="urn:microsoft.com/office/officeart/2009/3/layout/IncreasingArrowsProcess"/>
    <dgm:cxn modelId="{E7AEBF83-DDEA-4FCC-B476-14AA03ED72B7}" type="presParOf" srcId="{1555786F-4DF2-4A91-9A39-2F63B656AD85}" destId="{E6A5BF95-459C-42FC-8CE8-A2ABB27FF78D}" srcOrd="2" destOrd="0" presId="urn:microsoft.com/office/officeart/2009/3/layout/IncreasingArrowsProcess"/>
    <dgm:cxn modelId="{C79A7162-6B2A-4434-8023-12BED74A623B}" type="presParOf" srcId="{1555786F-4DF2-4A91-9A39-2F63B656AD85}" destId="{3E67CE41-4498-4B26-8EFC-94649566C80A}" srcOrd="3" destOrd="0" presId="urn:microsoft.com/office/officeart/2009/3/layout/IncreasingArrowsProcess"/>
    <dgm:cxn modelId="{2ACF8ACF-BDF9-4FB6-A297-B2161CF30329}" type="presParOf" srcId="{1555786F-4DF2-4A91-9A39-2F63B656AD85}" destId="{5A679F3C-F474-4646-9FBC-D497A729695E}" srcOrd="4" destOrd="0" presId="urn:microsoft.com/office/officeart/2009/3/layout/IncreasingArrowsProcess"/>
    <dgm:cxn modelId="{9AF8D658-DAF3-440B-8403-9787FBCC3B2C}" type="presParOf" srcId="{1555786F-4DF2-4A91-9A39-2F63B656AD85}" destId="{6BFEF1BD-9FAC-47DD-ADE6-EBDECB6CEAF7}"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C0D0AD-52B1-4100-BA43-1146A1AB0ADF}" type="doc">
      <dgm:prSet loTypeId="urn:microsoft.com/office/officeart/2005/8/layout/vList3" loCatId="picture" qsTypeId="urn:microsoft.com/office/officeart/2005/8/quickstyle/simple1" qsCatId="simple" csTypeId="urn:microsoft.com/office/officeart/2005/8/colors/accent2_4" csCatId="accent2" phldr="1"/>
      <dgm:spPr/>
      <dgm:t>
        <a:bodyPr/>
        <a:lstStyle/>
        <a:p>
          <a:endParaRPr lang="fr-FR"/>
        </a:p>
      </dgm:t>
    </dgm:pt>
    <dgm:pt modelId="{963E14D4-C93D-47EF-A2C6-423AB1857D52}" type="pres">
      <dgm:prSet presAssocID="{F4C0D0AD-52B1-4100-BA43-1146A1AB0ADF}" presName="linearFlow" presStyleCnt="0">
        <dgm:presLayoutVars>
          <dgm:dir val="rev"/>
          <dgm:resizeHandles val="exact"/>
        </dgm:presLayoutVars>
      </dgm:prSet>
      <dgm:spPr/>
      <dgm:t>
        <a:bodyPr/>
        <a:lstStyle/>
        <a:p>
          <a:endParaRPr lang="fr-FR"/>
        </a:p>
      </dgm:t>
    </dgm:pt>
  </dgm:ptLst>
  <dgm:cxnLst>
    <dgm:cxn modelId="{A0EE0C7F-21E6-43F3-A24C-886363D3B72B}" type="presOf" srcId="{F4C0D0AD-52B1-4100-BA43-1146A1AB0ADF}" destId="{963E14D4-C93D-47EF-A2C6-423AB1857D52}" srcOrd="0" destOrd="0" presId="urn:microsoft.com/office/officeart/2005/8/layout/v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17072C-EC25-491B-B510-1D26A1703FDC}" type="doc">
      <dgm:prSet loTypeId="urn:microsoft.com/office/officeart/2005/8/layout/venn3" loCatId="relationship" qsTypeId="urn:microsoft.com/office/officeart/2005/8/quickstyle/3d2" qsCatId="3D" csTypeId="urn:microsoft.com/office/officeart/2005/8/colors/accent1_2" csCatId="accent1"/>
      <dgm:spPr/>
      <dgm:t>
        <a:bodyPr/>
        <a:lstStyle/>
        <a:p>
          <a:endParaRPr lang="fr-FR"/>
        </a:p>
      </dgm:t>
    </dgm:pt>
    <dgm:pt modelId="{D9E1F316-2511-4628-B661-2FF091D7F68D}">
      <dgm:prSet/>
      <dgm:spPr/>
      <dgm:t>
        <a:bodyPr/>
        <a:lstStyle/>
        <a:p>
          <a:pPr rtl="1"/>
          <a:r>
            <a:rPr lang="ar-TN" b="1" smtClean="0"/>
            <a:t>الجانب القانوني</a:t>
          </a:r>
          <a:endParaRPr lang="fr-FR"/>
        </a:p>
      </dgm:t>
    </dgm:pt>
    <dgm:pt modelId="{53085A65-45D8-40C9-B47B-AF07AE04645F}" type="parTrans" cxnId="{FF63876B-D678-4341-A16D-05C783B77B6B}">
      <dgm:prSet/>
      <dgm:spPr/>
      <dgm:t>
        <a:bodyPr/>
        <a:lstStyle/>
        <a:p>
          <a:endParaRPr lang="fr-FR"/>
        </a:p>
      </dgm:t>
    </dgm:pt>
    <dgm:pt modelId="{5447565E-A670-4353-B253-C615ACCE75D1}" type="sibTrans" cxnId="{FF63876B-D678-4341-A16D-05C783B77B6B}">
      <dgm:prSet/>
      <dgm:spPr/>
      <dgm:t>
        <a:bodyPr/>
        <a:lstStyle/>
        <a:p>
          <a:endParaRPr lang="fr-FR"/>
        </a:p>
      </dgm:t>
    </dgm:pt>
    <dgm:pt modelId="{5CE9032E-5EAB-4291-BB23-A2521B81FBA8}">
      <dgm:prSet/>
      <dgm:spPr/>
      <dgm:t>
        <a:bodyPr/>
        <a:lstStyle/>
        <a:p>
          <a:pPr rtl="1"/>
          <a:r>
            <a:rPr lang="ar-TN" b="1" dirty="0" smtClean="0"/>
            <a:t>الجانب المالي</a:t>
          </a:r>
          <a:endParaRPr lang="fr-FR" dirty="0"/>
        </a:p>
      </dgm:t>
    </dgm:pt>
    <dgm:pt modelId="{775E4C32-0266-4EE6-A6BA-25CE816BA2A4}" type="parTrans" cxnId="{2161DF45-01C9-454E-B5C3-A32D545D2925}">
      <dgm:prSet/>
      <dgm:spPr/>
      <dgm:t>
        <a:bodyPr/>
        <a:lstStyle/>
        <a:p>
          <a:endParaRPr lang="fr-FR"/>
        </a:p>
      </dgm:t>
    </dgm:pt>
    <dgm:pt modelId="{FCCEFFB8-37CC-4F5A-9039-F12E16E9BFC3}" type="sibTrans" cxnId="{2161DF45-01C9-454E-B5C3-A32D545D2925}">
      <dgm:prSet/>
      <dgm:spPr/>
      <dgm:t>
        <a:bodyPr/>
        <a:lstStyle/>
        <a:p>
          <a:endParaRPr lang="fr-FR"/>
        </a:p>
      </dgm:t>
    </dgm:pt>
    <dgm:pt modelId="{77A80095-A376-4198-B447-55798B3D9893}">
      <dgm:prSet/>
      <dgm:spPr/>
      <dgm:t>
        <a:bodyPr/>
        <a:lstStyle/>
        <a:p>
          <a:pPr rtl="1"/>
          <a:r>
            <a:rPr lang="ar-TN" b="1" dirty="0" smtClean="0"/>
            <a:t>الجانب الفني</a:t>
          </a:r>
          <a:endParaRPr lang="fr-FR" dirty="0"/>
        </a:p>
      </dgm:t>
    </dgm:pt>
    <dgm:pt modelId="{8C2A61D7-BAB8-441C-93D7-8E57BF053C89}" type="parTrans" cxnId="{55E2DC0B-AA8F-4941-BF31-5BB6F54E0A53}">
      <dgm:prSet/>
      <dgm:spPr/>
      <dgm:t>
        <a:bodyPr/>
        <a:lstStyle/>
        <a:p>
          <a:endParaRPr lang="fr-FR"/>
        </a:p>
      </dgm:t>
    </dgm:pt>
    <dgm:pt modelId="{2FDFA04B-8A78-41DC-ADA7-818B3330E2BB}" type="sibTrans" cxnId="{55E2DC0B-AA8F-4941-BF31-5BB6F54E0A53}">
      <dgm:prSet/>
      <dgm:spPr/>
      <dgm:t>
        <a:bodyPr/>
        <a:lstStyle/>
        <a:p>
          <a:endParaRPr lang="fr-FR"/>
        </a:p>
      </dgm:t>
    </dgm:pt>
    <dgm:pt modelId="{2CC380AA-2E0F-4092-8173-177D625CDF30}">
      <dgm:prSet/>
      <dgm:spPr/>
      <dgm:t>
        <a:bodyPr/>
        <a:lstStyle/>
        <a:p>
          <a:pPr rtl="1"/>
          <a:r>
            <a:rPr lang="ar-TN" b="1" smtClean="0"/>
            <a:t>الجانب الاجتماعي</a:t>
          </a:r>
          <a:endParaRPr lang="fr-FR"/>
        </a:p>
      </dgm:t>
    </dgm:pt>
    <dgm:pt modelId="{2189F942-E116-448D-B4FE-8FEA991DF79B}" type="parTrans" cxnId="{EC4403E0-E06D-4D42-8EDF-1554B216585E}">
      <dgm:prSet/>
      <dgm:spPr/>
      <dgm:t>
        <a:bodyPr/>
        <a:lstStyle/>
        <a:p>
          <a:endParaRPr lang="fr-FR"/>
        </a:p>
      </dgm:t>
    </dgm:pt>
    <dgm:pt modelId="{C0041225-CA64-4339-A99D-441CE7EC04B9}" type="sibTrans" cxnId="{EC4403E0-E06D-4D42-8EDF-1554B216585E}">
      <dgm:prSet/>
      <dgm:spPr/>
      <dgm:t>
        <a:bodyPr/>
        <a:lstStyle/>
        <a:p>
          <a:endParaRPr lang="fr-FR"/>
        </a:p>
      </dgm:t>
    </dgm:pt>
    <dgm:pt modelId="{CBF10813-6A80-406D-B8D3-D50F3AC8822F}">
      <dgm:prSet/>
      <dgm:spPr/>
      <dgm:t>
        <a:bodyPr/>
        <a:lstStyle/>
        <a:p>
          <a:pPr rtl="1"/>
          <a:r>
            <a:rPr lang="ar-TN" b="1" smtClean="0"/>
            <a:t>الجانب الاقتصادي</a:t>
          </a:r>
          <a:endParaRPr lang="fr-FR"/>
        </a:p>
      </dgm:t>
    </dgm:pt>
    <dgm:pt modelId="{62E37870-1CCF-4D20-AB23-B869D72FB157}" type="parTrans" cxnId="{C8292F68-5415-4BF7-9E88-923DF4C676A0}">
      <dgm:prSet/>
      <dgm:spPr/>
      <dgm:t>
        <a:bodyPr/>
        <a:lstStyle/>
        <a:p>
          <a:endParaRPr lang="fr-FR"/>
        </a:p>
      </dgm:t>
    </dgm:pt>
    <dgm:pt modelId="{A2FA9041-2B00-49D9-875B-B772F2DF56A6}" type="sibTrans" cxnId="{C8292F68-5415-4BF7-9E88-923DF4C676A0}">
      <dgm:prSet/>
      <dgm:spPr/>
      <dgm:t>
        <a:bodyPr/>
        <a:lstStyle/>
        <a:p>
          <a:endParaRPr lang="fr-FR"/>
        </a:p>
      </dgm:t>
    </dgm:pt>
    <dgm:pt modelId="{D0D0BB50-50CD-4E14-808B-F1047E1FDB1B}">
      <dgm:prSet/>
      <dgm:spPr/>
      <dgm:t>
        <a:bodyPr/>
        <a:lstStyle/>
        <a:p>
          <a:pPr rtl="1"/>
          <a:r>
            <a:rPr lang="ar-TN" b="1" smtClean="0"/>
            <a:t>التأثيرات البيئية</a:t>
          </a:r>
          <a:endParaRPr lang="fr-FR"/>
        </a:p>
      </dgm:t>
    </dgm:pt>
    <dgm:pt modelId="{2BE56354-6C2B-46BB-BA46-1449098743D5}" type="parTrans" cxnId="{0D93056C-CF3B-4D8F-A97F-166DDA0BB29A}">
      <dgm:prSet/>
      <dgm:spPr/>
      <dgm:t>
        <a:bodyPr/>
        <a:lstStyle/>
        <a:p>
          <a:endParaRPr lang="fr-FR"/>
        </a:p>
      </dgm:t>
    </dgm:pt>
    <dgm:pt modelId="{2D72E2D4-ABDD-4392-906B-DA125CC8C120}" type="sibTrans" cxnId="{0D93056C-CF3B-4D8F-A97F-166DDA0BB29A}">
      <dgm:prSet/>
      <dgm:spPr/>
      <dgm:t>
        <a:bodyPr/>
        <a:lstStyle/>
        <a:p>
          <a:endParaRPr lang="fr-FR"/>
        </a:p>
      </dgm:t>
    </dgm:pt>
    <dgm:pt modelId="{9AF52C57-9395-4368-A19A-5EE5BC31A9D3}" type="pres">
      <dgm:prSet presAssocID="{A017072C-EC25-491B-B510-1D26A1703FDC}" presName="Name0" presStyleCnt="0">
        <dgm:presLayoutVars>
          <dgm:dir val="rev"/>
          <dgm:resizeHandles val="exact"/>
        </dgm:presLayoutVars>
      </dgm:prSet>
      <dgm:spPr/>
      <dgm:t>
        <a:bodyPr/>
        <a:lstStyle/>
        <a:p>
          <a:endParaRPr lang="fr-FR"/>
        </a:p>
      </dgm:t>
    </dgm:pt>
    <dgm:pt modelId="{94723FB6-BE08-4B84-B923-572BBC7C9D22}" type="pres">
      <dgm:prSet presAssocID="{D9E1F316-2511-4628-B661-2FF091D7F68D}" presName="Name5" presStyleLbl="vennNode1" presStyleIdx="0" presStyleCnt="6">
        <dgm:presLayoutVars>
          <dgm:bulletEnabled val="1"/>
        </dgm:presLayoutVars>
      </dgm:prSet>
      <dgm:spPr/>
      <dgm:t>
        <a:bodyPr/>
        <a:lstStyle/>
        <a:p>
          <a:endParaRPr lang="fr-FR"/>
        </a:p>
      </dgm:t>
    </dgm:pt>
    <dgm:pt modelId="{6B4136C5-4FA4-4934-8414-633F475E34AA}" type="pres">
      <dgm:prSet presAssocID="{5447565E-A670-4353-B253-C615ACCE75D1}" presName="space" presStyleCnt="0"/>
      <dgm:spPr/>
    </dgm:pt>
    <dgm:pt modelId="{4B197614-7603-44FB-A681-DE3BB07310A3}" type="pres">
      <dgm:prSet presAssocID="{5CE9032E-5EAB-4291-BB23-A2521B81FBA8}" presName="Name5" presStyleLbl="vennNode1" presStyleIdx="1" presStyleCnt="6">
        <dgm:presLayoutVars>
          <dgm:bulletEnabled val="1"/>
        </dgm:presLayoutVars>
      </dgm:prSet>
      <dgm:spPr/>
      <dgm:t>
        <a:bodyPr/>
        <a:lstStyle/>
        <a:p>
          <a:endParaRPr lang="fr-FR"/>
        </a:p>
      </dgm:t>
    </dgm:pt>
    <dgm:pt modelId="{D689258D-E944-47B5-BCF5-9D5DC36C5D15}" type="pres">
      <dgm:prSet presAssocID="{FCCEFFB8-37CC-4F5A-9039-F12E16E9BFC3}" presName="space" presStyleCnt="0"/>
      <dgm:spPr/>
    </dgm:pt>
    <dgm:pt modelId="{26AC44FC-0143-48A7-A1A5-E0707C919C46}" type="pres">
      <dgm:prSet presAssocID="{77A80095-A376-4198-B447-55798B3D9893}" presName="Name5" presStyleLbl="vennNode1" presStyleIdx="2" presStyleCnt="6" custLinFactNeighborX="930">
        <dgm:presLayoutVars>
          <dgm:bulletEnabled val="1"/>
        </dgm:presLayoutVars>
      </dgm:prSet>
      <dgm:spPr/>
      <dgm:t>
        <a:bodyPr/>
        <a:lstStyle/>
        <a:p>
          <a:endParaRPr lang="fr-FR"/>
        </a:p>
      </dgm:t>
    </dgm:pt>
    <dgm:pt modelId="{B66C5A57-5DC9-4784-B95F-E6A131C77FDE}" type="pres">
      <dgm:prSet presAssocID="{2FDFA04B-8A78-41DC-ADA7-818B3330E2BB}" presName="space" presStyleCnt="0"/>
      <dgm:spPr/>
    </dgm:pt>
    <dgm:pt modelId="{EFF6B2D0-5800-4E95-A10F-0B131B090FB4}" type="pres">
      <dgm:prSet presAssocID="{2CC380AA-2E0F-4092-8173-177D625CDF30}" presName="Name5" presStyleLbl="vennNode1" presStyleIdx="3" presStyleCnt="6">
        <dgm:presLayoutVars>
          <dgm:bulletEnabled val="1"/>
        </dgm:presLayoutVars>
      </dgm:prSet>
      <dgm:spPr/>
      <dgm:t>
        <a:bodyPr/>
        <a:lstStyle/>
        <a:p>
          <a:endParaRPr lang="fr-FR"/>
        </a:p>
      </dgm:t>
    </dgm:pt>
    <dgm:pt modelId="{CB40ED92-FD4E-4A20-AEB3-07B0643BB55D}" type="pres">
      <dgm:prSet presAssocID="{C0041225-CA64-4339-A99D-441CE7EC04B9}" presName="space" presStyleCnt="0"/>
      <dgm:spPr/>
    </dgm:pt>
    <dgm:pt modelId="{F6620C9F-A364-469C-A777-9165538B8608}" type="pres">
      <dgm:prSet presAssocID="{CBF10813-6A80-406D-B8D3-D50F3AC8822F}" presName="Name5" presStyleLbl="vennNode1" presStyleIdx="4" presStyleCnt="6">
        <dgm:presLayoutVars>
          <dgm:bulletEnabled val="1"/>
        </dgm:presLayoutVars>
      </dgm:prSet>
      <dgm:spPr/>
      <dgm:t>
        <a:bodyPr/>
        <a:lstStyle/>
        <a:p>
          <a:endParaRPr lang="fr-FR"/>
        </a:p>
      </dgm:t>
    </dgm:pt>
    <dgm:pt modelId="{4A2EFC42-8B1C-4E53-8868-FAD7FCAEC6BC}" type="pres">
      <dgm:prSet presAssocID="{A2FA9041-2B00-49D9-875B-B772F2DF56A6}" presName="space" presStyleCnt="0"/>
      <dgm:spPr/>
    </dgm:pt>
    <dgm:pt modelId="{33A130BF-0DCA-40A6-97C7-1D15D9D3D413}" type="pres">
      <dgm:prSet presAssocID="{D0D0BB50-50CD-4E14-808B-F1047E1FDB1B}" presName="Name5" presStyleLbl="vennNode1" presStyleIdx="5" presStyleCnt="6">
        <dgm:presLayoutVars>
          <dgm:bulletEnabled val="1"/>
        </dgm:presLayoutVars>
      </dgm:prSet>
      <dgm:spPr/>
      <dgm:t>
        <a:bodyPr/>
        <a:lstStyle/>
        <a:p>
          <a:endParaRPr lang="fr-FR"/>
        </a:p>
      </dgm:t>
    </dgm:pt>
  </dgm:ptLst>
  <dgm:cxnLst>
    <dgm:cxn modelId="{0F72FAFA-9FBA-4CFC-8662-B4048493F452}" type="presOf" srcId="{A017072C-EC25-491B-B510-1D26A1703FDC}" destId="{9AF52C57-9395-4368-A19A-5EE5BC31A9D3}" srcOrd="0" destOrd="0" presId="urn:microsoft.com/office/officeart/2005/8/layout/venn3"/>
    <dgm:cxn modelId="{2161DF45-01C9-454E-B5C3-A32D545D2925}" srcId="{A017072C-EC25-491B-B510-1D26A1703FDC}" destId="{5CE9032E-5EAB-4291-BB23-A2521B81FBA8}" srcOrd="1" destOrd="0" parTransId="{775E4C32-0266-4EE6-A6BA-25CE816BA2A4}" sibTransId="{FCCEFFB8-37CC-4F5A-9039-F12E16E9BFC3}"/>
    <dgm:cxn modelId="{F052B3C5-AC8C-474D-B3F9-8AD82C1373EE}" type="presOf" srcId="{CBF10813-6A80-406D-B8D3-D50F3AC8822F}" destId="{F6620C9F-A364-469C-A777-9165538B8608}" srcOrd="0" destOrd="0" presId="urn:microsoft.com/office/officeart/2005/8/layout/venn3"/>
    <dgm:cxn modelId="{55E2DC0B-AA8F-4941-BF31-5BB6F54E0A53}" srcId="{A017072C-EC25-491B-B510-1D26A1703FDC}" destId="{77A80095-A376-4198-B447-55798B3D9893}" srcOrd="2" destOrd="0" parTransId="{8C2A61D7-BAB8-441C-93D7-8E57BF053C89}" sibTransId="{2FDFA04B-8A78-41DC-ADA7-818B3330E2BB}"/>
    <dgm:cxn modelId="{EC4403E0-E06D-4D42-8EDF-1554B216585E}" srcId="{A017072C-EC25-491B-B510-1D26A1703FDC}" destId="{2CC380AA-2E0F-4092-8173-177D625CDF30}" srcOrd="3" destOrd="0" parTransId="{2189F942-E116-448D-B4FE-8FEA991DF79B}" sibTransId="{C0041225-CA64-4339-A99D-441CE7EC04B9}"/>
    <dgm:cxn modelId="{430B845B-D76A-4651-B83B-DAA6512DCCF4}" type="presOf" srcId="{2CC380AA-2E0F-4092-8173-177D625CDF30}" destId="{EFF6B2D0-5800-4E95-A10F-0B131B090FB4}" srcOrd="0" destOrd="0" presId="urn:microsoft.com/office/officeart/2005/8/layout/venn3"/>
    <dgm:cxn modelId="{0D93056C-CF3B-4D8F-A97F-166DDA0BB29A}" srcId="{A017072C-EC25-491B-B510-1D26A1703FDC}" destId="{D0D0BB50-50CD-4E14-808B-F1047E1FDB1B}" srcOrd="5" destOrd="0" parTransId="{2BE56354-6C2B-46BB-BA46-1449098743D5}" sibTransId="{2D72E2D4-ABDD-4392-906B-DA125CC8C120}"/>
    <dgm:cxn modelId="{7563634E-6FEB-4AED-AC00-1E00EE250032}" type="presOf" srcId="{D9E1F316-2511-4628-B661-2FF091D7F68D}" destId="{94723FB6-BE08-4B84-B923-572BBC7C9D22}" srcOrd="0" destOrd="0" presId="urn:microsoft.com/office/officeart/2005/8/layout/venn3"/>
    <dgm:cxn modelId="{C63067D3-58EF-4923-9562-47CB6403AD97}" type="presOf" srcId="{5CE9032E-5EAB-4291-BB23-A2521B81FBA8}" destId="{4B197614-7603-44FB-A681-DE3BB07310A3}" srcOrd="0" destOrd="0" presId="urn:microsoft.com/office/officeart/2005/8/layout/venn3"/>
    <dgm:cxn modelId="{0AEBCB8D-B6CC-4050-85D5-C62B98D94EE5}" type="presOf" srcId="{D0D0BB50-50CD-4E14-808B-F1047E1FDB1B}" destId="{33A130BF-0DCA-40A6-97C7-1D15D9D3D413}" srcOrd="0" destOrd="0" presId="urn:microsoft.com/office/officeart/2005/8/layout/venn3"/>
    <dgm:cxn modelId="{C8292F68-5415-4BF7-9E88-923DF4C676A0}" srcId="{A017072C-EC25-491B-B510-1D26A1703FDC}" destId="{CBF10813-6A80-406D-B8D3-D50F3AC8822F}" srcOrd="4" destOrd="0" parTransId="{62E37870-1CCF-4D20-AB23-B869D72FB157}" sibTransId="{A2FA9041-2B00-49D9-875B-B772F2DF56A6}"/>
    <dgm:cxn modelId="{36B72D2E-FF32-48B3-AC22-0D4AE3152531}" type="presOf" srcId="{77A80095-A376-4198-B447-55798B3D9893}" destId="{26AC44FC-0143-48A7-A1A5-E0707C919C46}" srcOrd="0" destOrd="0" presId="urn:microsoft.com/office/officeart/2005/8/layout/venn3"/>
    <dgm:cxn modelId="{FF63876B-D678-4341-A16D-05C783B77B6B}" srcId="{A017072C-EC25-491B-B510-1D26A1703FDC}" destId="{D9E1F316-2511-4628-B661-2FF091D7F68D}" srcOrd="0" destOrd="0" parTransId="{53085A65-45D8-40C9-B47B-AF07AE04645F}" sibTransId="{5447565E-A670-4353-B253-C615ACCE75D1}"/>
    <dgm:cxn modelId="{9D3E8AB4-FEBA-4C77-8E63-FCBA99B81353}" type="presParOf" srcId="{9AF52C57-9395-4368-A19A-5EE5BC31A9D3}" destId="{94723FB6-BE08-4B84-B923-572BBC7C9D22}" srcOrd="0" destOrd="0" presId="urn:microsoft.com/office/officeart/2005/8/layout/venn3"/>
    <dgm:cxn modelId="{AF8DC493-2AB2-4AC6-9704-AA8C0FBF19AC}" type="presParOf" srcId="{9AF52C57-9395-4368-A19A-5EE5BC31A9D3}" destId="{6B4136C5-4FA4-4934-8414-633F475E34AA}" srcOrd="1" destOrd="0" presId="urn:microsoft.com/office/officeart/2005/8/layout/venn3"/>
    <dgm:cxn modelId="{4D402389-9899-416C-B1AA-EAE5350D9C90}" type="presParOf" srcId="{9AF52C57-9395-4368-A19A-5EE5BC31A9D3}" destId="{4B197614-7603-44FB-A681-DE3BB07310A3}" srcOrd="2" destOrd="0" presId="urn:microsoft.com/office/officeart/2005/8/layout/venn3"/>
    <dgm:cxn modelId="{B0178CB8-B130-4AB7-979B-5CC3D813AAA3}" type="presParOf" srcId="{9AF52C57-9395-4368-A19A-5EE5BC31A9D3}" destId="{D689258D-E944-47B5-BCF5-9D5DC36C5D15}" srcOrd="3" destOrd="0" presId="urn:microsoft.com/office/officeart/2005/8/layout/venn3"/>
    <dgm:cxn modelId="{B861F204-2CE8-4541-9137-2337C1C03A49}" type="presParOf" srcId="{9AF52C57-9395-4368-A19A-5EE5BC31A9D3}" destId="{26AC44FC-0143-48A7-A1A5-E0707C919C46}" srcOrd="4" destOrd="0" presId="urn:microsoft.com/office/officeart/2005/8/layout/venn3"/>
    <dgm:cxn modelId="{B70C0304-906B-4A2E-BD32-E77CEB3A525D}" type="presParOf" srcId="{9AF52C57-9395-4368-A19A-5EE5BC31A9D3}" destId="{B66C5A57-5DC9-4784-B95F-E6A131C77FDE}" srcOrd="5" destOrd="0" presId="urn:microsoft.com/office/officeart/2005/8/layout/venn3"/>
    <dgm:cxn modelId="{B80C5992-62CB-4110-9C70-A57284F166E8}" type="presParOf" srcId="{9AF52C57-9395-4368-A19A-5EE5BC31A9D3}" destId="{EFF6B2D0-5800-4E95-A10F-0B131B090FB4}" srcOrd="6" destOrd="0" presId="urn:microsoft.com/office/officeart/2005/8/layout/venn3"/>
    <dgm:cxn modelId="{E5A45FF0-CF2E-4B28-95B2-420391389A10}" type="presParOf" srcId="{9AF52C57-9395-4368-A19A-5EE5BC31A9D3}" destId="{CB40ED92-FD4E-4A20-AEB3-07B0643BB55D}" srcOrd="7" destOrd="0" presId="urn:microsoft.com/office/officeart/2005/8/layout/venn3"/>
    <dgm:cxn modelId="{64E9895A-F713-427A-A1AA-08FA8994BC4A}" type="presParOf" srcId="{9AF52C57-9395-4368-A19A-5EE5BC31A9D3}" destId="{F6620C9F-A364-469C-A777-9165538B8608}" srcOrd="8" destOrd="0" presId="urn:microsoft.com/office/officeart/2005/8/layout/venn3"/>
    <dgm:cxn modelId="{0A6F47B4-65B9-4C97-B8C6-8B35159955CC}" type="presParOf" srcId="{9AF52C57-9395-4368-A19A-5EE5BC31A9D3}" destId="{4A2EFC42-8B1C-4E53-8868-FAD7FCAEC6BC}" srcOrd="9" destOrd="0" presId="urn:microsoft.com/office/officeart/2005/8/layout/venn3"/>
    <dgm:cxn modelId="{465257D6-783D-48BC-BA45-F120F6676AA9}" type="presParOf" srcId="{9AF52C57-9395-4368-A19A-5EE5BC31A9D3}" destId="{33A130BF-0DCA-40A6-97C7-1D15D9D3D413}" srcOrd="10" destOrd="0" presId="urn:microsoft.com/office/officeart/2005/8/layout/venn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566AF7-220E-472B-9653-962176F36130}" type="doc">
      <dgm:prSet loTypeId="urn:microsoft.com/office/officeart/2005/8/layout/venn1" loCatId="relationship" qsTypeId="urn:microsoft.com/office/officeart/2005/8/quickstyle/3d2" qsCatId="3D" csTypeId="urn:microsoft.com/office/officeart/2005/8/colors/colorful5" csCatId="colorful" phldr="1"/>
      <dgm:spPr/>
      <dgm:t>
        <a:bodyPr/>
        <a:lstStyle/>
        <a:p>
          <a:endParaRPr lang="fr-FR"/>
        </a:p>
      </dgm:t>
    </dgm:pt>
    <dgm:pt modelId="{6FFAA138-3A1B-4111-98F4-A072358E4AD0}">
      <dgm:prSet/>
      <dgm:spPr/>
      <dgm:t>
        <a:bodyPr/>
        <a:lstStyle/>
        <a:p>
          <a:pPr rtl="1"/>
          <a:r>
            <a:rPr lang="ar-TN" b="1" dirty="0" smtClean="0"/>
            <a:t>تهدف هذه الدراسة لتقدير الكلفة الإجمالية والمردودية الاقتصادية للمشروع وذلك بالاعتماد على مقارنة لمختلف الصيغ الممكن اعتمادها لإنجاز المشروع والهيكلة المالية والقانونية الملائمة</a:t>
          </a:r>
          <a:endParaRPr lang="fr-FR" b="1" dirty="0"/>
        </a:p>
      </dgm:t>
    </dgm:pt>
    <dgm:pt modelId="{D5F91BC9-BEC7-46B3-9197-BF061BBA1E24}" type="parTrans" cxnId="{C6258FD3-E53C-4D91-8268-B4E6AE5322D6}">
      <dgm:prSet/>
      <dgm:spPr/>
      <dgm:t>
        <a:bodyPr/>
        <a:lstStyle/>
        <a:p>
          <a:endParaRPr lang="fr-FR" b="1"/>
        </a:p>
      </dgm:t>
    </dgm:pt>
    <dgm:pt modelId="{DA9A9BC0-C31B-46C0-B9C4-4B4CAEDFE1D9}" type="sibTrans" cxnId="{C6258FD3-E53C-4D91-8268-B4E6AE5322D6}">
      <dgm:prSet/>
      <dgm:spPr/>
      <dgm:t>
        <a:bodyPr/>
        <a:lstStyle/>
        <a:p>
          <a:endParaRPr lang="fr-FR" b="1"/>
        </a:p>
      </dgm:t>
    </dgm:pt>
    <dgm:pt modelId="{EC5000EB-7C12-43C8-8670-E5F9ED235AF4}" type="pres">
      <dgm:prSet presAssocID="{7F566AF7-220E-472B-9653-962176F36130}" presName="compositeShape" presStyleCnt="0">
        <dgm:presLayoutVars>
          <dgm:chMax val="7"/>
          <dgm:dir/>
          <dgm:resizeHandles val="exact"/>
        </dgm:presLayoutVars>
      </dgm:prSet>
      <dgm:spPr/>
      <dgm:t>
        <a:bodyPr/>
        <a:lstStyle/>
        <a:p>
          <a:endParaRPr lang="fr-FR"/>
        </a:p>
      </dgm:t>
    </dgm:pt>
    <dgm:pt modelId="{BDB43865-82E0-40D3-94FA-583F595C5C49}" type="pres">
      <dgm:prSet presAssocID="{6FFAA138-3A1B-4111-98F4-A072358E4AD0}" presName="circ1TxSh" presStyleLbl="vennNode1" presStyleIdx="0" presStyleCnt="1"/>
      <dgm:spPr/>
      <dgm:t>
        <a:bodyPr/>
        <a:lstStyle/>
        <a:p>
          <a:endParaRPr lang="fr-FR"/>
        </a:p>
      </dgm:t>
    </dgm:pt>
  </dgm:ptLst>
  <dgm:cxnLst>
    <dgm:cxn modelId="{0B5F585F-961A-491D-A5A0-33FEC0BE1095}" type="presOf" srcId="{6FFAA138-3A1B-4111-98F4-A072358E4AD0}" destId="{BDB43865-82E0-40D3-94FA-583F595C5C49}" srcOrd="0" destOrd="0" presId="urn:microsoft.com/office/officeart/2005/8/layout/venn1"/>
    <dgm:cxn modelId="{C6258FD3-E53C-4D91-8268-B4E6AE5322D6}" srcId="{7F566AF7-220E-472B-9653-962176F36130}" destId="{6FFAA138-3A1B-4111-98F4-A072358E4AD0}" srcOrd="0" destOrd="0" parTransId="{D5F91BC9-BEC7-46B3-9197-BF061BBA1E24}" sibTransId="{DA9A9BC0-C31B-46C0-B9C4-4B4CAEDFE1D9}"/>
    <dgm:cxn modelId="{4D9BB12D-0066-4BDF-9F58-449764562C53}" type="presOf" srcId="{7F566AF7-220E-472B-9653-962176F36130}" destId="{EC5000EB-7C12-43C8-8670-E5F9ED235AF4}" srcOrd="0" destOrd="0" presId="urn:microsoft.com/office/officeart/2005/8/layout/venn1"/>
    <dgm:cxn modelId="{92269363-74FE-4C10-B2F6-51577D690A20}" type="presParOf" srcId="{EC5000EB-7C12-43C8-8670-E5F9ED235AF4}" destId="{BDB43865-82E0-40D3-94FA-583F595C5C49}" srcOrd="0" destOrd="0" presId="urn:microsoft.com/office/officeart/2005/8/layout/venn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5BB7FB-438B-4BA8-BD78-F5AAFF116302}" type="doc">
      <dgm:prSet loTypeId="urn:microsoft.com/office/officeart/2005/8/layout/hProcess4" loCatId="process" qsTypeId="urn:microsoft.com/office/officeart/2005/8/quickstyle/3d3" qsCatId="3D" csTypeId="urn:microsoft.com/office/officeart/2005/8/colors/colorful4" csCatId="colorful" phldr="1"/>
      <dgm:spPr/>
      <dgm:t>
        <a:bodyPr/>
        <a:lstStyle/>
        <a:p>
          <a:endParaRPr lang="fr-FR"/>
        </a:p>
      </dgm:t>
    </dgm:pt>
    <dgm:pt modelId="{113ACFB8-F799-48FA-ABC2-9996DAD5DB51}" type="pres">
      <dgm:prSet presAssocID="{785BB7FB-438B-4BA8-BD78-F5AAFF116302}" presName="Name0" presStyleCnt="0">
        <dgm:presLayoutVars>
          <dgm:dir val="rev"/>
          <dgm:animLvl val="lvl"/>
          <dgm:resizeHandles val="exact"/>
        </dgm:presLayoutVars>
      </dgm:prSet>
      <dgm:spPr/>
      <dgm:t>
        <a:bodyPr/>
        <a:lstStyle/>
        <a:p>
          <a:endParaRPr lang="fr-FR"/>
        </a:p>
      </dgm:t>
    </dgm:pt>
    <dgm:pt modelId="{05783268-957D-4A78-956F-7847B74CDA5F}" type="pres">
      <dgm:prSet presAssocID="{785BB7FB-438B-4BA8-BD78-F5AAFF116302}" presName="tSp" presStyleCnt="0"/>
      <dgm:spPr/>
    </dgm:pt>
    <dgm:pt modelId="{CEB26E9E-A701-4565-9E87-A2A368557494}" type="pres">
      <dgm:prSet presAssocID="{785BB7FB-438B-4BA8-BD78-F5AAFF116302}" presName="bSp" presStyleCnt="0"/>
      <dgm:spPr/>
    </dgm:pt>
    <dgm:pt modelId="{FAE03A52-8A66-4C94-955D-2212843F64BC}" type="pres">
      <dgm:prSet presAssocID="{785BB7FB-438B-4BA8-BD78-F5AAFF116302}" presName="process" presStyleCnt="0"/>
      <dgm:spPr/>
    </dgm:pt>
  </dgm:ptLst>
  <dgm:cxnLst>
    <dgm:cxn modelId="{3D07BA2E-6E56-4632-BBA2-AFC94F7CA1CA}" type="presOf" srcId="{785BB7FB-438B-4BA8-BD78-F5AAFF116302}" destId="{113ACFB8-F799-48FA-ABC2-9996DAD5DB51}" srcOrd="0" destOrd="0" presId="urn:microsoft.com/office/officeart/2005/8/layout/hProcess4"/>
    <dgm:cxn modelId="{1BBA309C-59D7-493D-ACA4-334C493BCC59}" type="presParOf" srcId="{113ACFB8-F799-48FA-ABC2-9996DAD5DB51}" destId="{05783268-957D-4A78-956F-7847B74CDA5F}" srcOrd="0" destOrd="0" presId="urn:microsoft.com/office/officeart/2005/8/layout/hProcess4"/>
    <dgm:cxn modelId="{7D7469B6-AA2F-48A4-90D7-EFCB2C854DD6}" type="presParOf" srcId="{113ACFB8-F799-48FA-ABC2-9996DAD5DB51}" destId="{CEB26E9E-A701-4565-9E87-A2A368557494}" srcOrd="1" destOrd="0" presId="urn:microsoft.com/office/officeart/2005/8/layout/hProcess4"/>
    <dgm:cxn modelId="{51170B49-4139-4A0E-8EF9-59443C42A794}" type="presParOf" srcId="{113ACFB8-F799-48FA-ABC2-9996DAD5DB51}" destId="{FAE03A52-8A66-4C94-955D-2212843F64BC}" srcOrd="2"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E0C288-2B91-4D5E-A344-C6C61E0CB917}"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fr-FR"/>
        </a:p>
      </dgm:t>
    </dgm:pt>
    <dgm:pt modelId="{C56A4A1E-6AF0-4683-90C0-1FF183163EAF}">
      <dgm:prSet phldrT="[Texte]" custT="1"/>
      <dgm:spPr/>
      <dgm:t>
        <a:bodyPr/>
        <a:lstStyle/>
        <a:p>
          <a:pPr rtl="1"/>
          <a:r>
            <a:rPr lang="ar-SA" sz="1800" b="1" smtClean="0"/>
            <a:t>دراسة لمختلف الجوانب القانونية والاقتصادية والمالية والاجتماعية والفنية والتأثيرات البيئية </a:t>
          </a:r>
          <a:endParaRPr lang="fr-FR" sz="1800" b="1" dirty="0"/>
        </a:p>
      </dgm:t>
    </dgm:pt>
    <dgm:pt modelId="{09982066-9577-42CB-AD8B-C837D1C4FE11}" type="parTrans" cxnId="{94E9F7CA-CEE7-4214-8CE9-2DD7193D7D05}">
      <dgm:prSet/>
      <dgm:spPr/>
      <dgm:t>
        <a:bodyPr/>
        <a:lstStyle/>
        <a:p>
          <a:endParaRPr lang="fr-FR" b="1">
            <a:solidFill>
              <a:schemeClr val="tx1"/>
            </a:solidFill>
          </a:endParaRPr>
        </a:p>
      </dgm:t>
    </dgm:pt>
    <dgm:pt modelId="{BE4CB27B-1A4B-4DA5-9DDF-49AB4E0C38CB}" type="sibTrans" cxnId="{94E9F7CA-CEE7-4214-8CE9-2DD7193D7D05}">
      <dgm:prSet/>
      <dgm:spPr/>
      <dgm:t>
        <a:bodyPr/>
        <a:lstStyle/>
        <a:p>
          <a:endParaRPr lang="fr-FR" b="1">
            <a:solidFill>
              <a:schemeClr val="tx1"/>
            </a:solidFill>
          </a:endParaRPr>
        </a:p>
      </dgm:t>
    </dgm:pt>
    <dgm:pt modelId="{A1589443-73B8-4756-96A6-9FA016C6FF77}">
      <dgm:prSet phldrT="[Texte]" custT="1"/>
      <dgm:spPr/>
      <dgm:t>
        <a:bodyPr/>
        <a:lstStyle/>
        <a:p>
          <a:pPr rtl="1"/>
          <a:r>
            <a:rPr lang="ar-TN" sz="2000" b="1" dirty="0" smtClean="0"/>
            <a:t>إعداد دراسة تقييمية لآثار إنجاز المشروع في صيغة عقد الشراكة على الميزانية العمومية وعلى الوضعية المالية للشخص العمومي </a:t>
          </a:r>
          <a:endParaRPr lang="fr-FR" sz="2000" b="1" dirty="0"/>
        </a:p>
      </dgm:t>
    </dgm:pt>
    <dgm:pt modelId="{0A9E0627-767C-4B89-972F-78CFB0499038}" type="parTrans" cxnId="{AF6BC37A-2156-482E-8B7D-C4DA5F64CF69}">
      <dgm:prSet/>
      <dgm:spPr/>
      <dgm:t>
        <a:bodyPr/>
        <a:lstStyle/>
        <a:p>
          <a:endParaRPr lang="fr-FR" b="1">
            <a:solidFill>
              <a:schemeClr val="tx1"/>
            </a:solidFill>
          </a:endParaRPr>
        </a:p>
      </dgm:t>
    </dgm:pt>
    <dgm:pt modelId="{CB62AB71-A06A-426A-BA5E-520989AA3F72}" type="sibTrans" cxnId="{AF6BC37A-2156-482E-8B7D-C4DA5F64CF69}">
      <dgm:prSet/>
      <dgm:spPr/>
      <dgm:t>
        <a:bodyPr/>
        <a:lstStyle/>
        <a:p>
          <a:endParaRPr lang="fr-FR" b="1">
            <a:solidFill>
              <a:schemeClr val="tx1"/>
            </a:solidFill>
          </a:endParaRPr>
        </a:p>
      </dgm:t>
    </dgm:pt>
    <dgm:pt modelId="{3A4678EA-5CDF-4514-A202-CBEC153672D4}">
      <dgm:prSet phldrT="[Texte]" custT="1"/>
      <dgm:spPr/>
      <dgm:t>
        <a:bodyPr/>
        <a:lstStyle/>
        <a:p>
          <a:pPr rtl="1"/>
          <a:r>
            <a:rPr lang="ar-TN" sz="2400" b="1" dirty="0" smtClean="0">
              <a:solidFill>
                <a:schemeClr val="tx1"/>
              </a:solidFill>
            </a:rPr>
            <a:t>مدى توفر الاعتمادات الضرورية لإنجاز المشروع</a:t>
          </a:r>
          <a:endParaRPr lang="fr-FR" sz="2400" b="1" dirty="0">
            <a:solidFill>
              <a:schemeClr val="tx1"/>
            </a:solidFill>
          </a:endParaRPr>
        </a:p>
      </dgm:t>
    </dgm:pt>
    <dgm:pt modelId="{181F1242-631B-4D76-9F7C-728EE6B496C7}" type="parTrans" cxnId="{3236B876-F776-4E50-B146-A9468E3BF5FD}">
      <dgm:prSet/>
      <dgm:spPr/>
      <dgm:t>
        <a:bodyPr/>
        <a:lstStyle/>
        <a:p>
          <a:endParaRPr lang="fr-FR" b="1">
            <a:solidFill>
              <a:schemeClr val="tx1"/>
            </a:solidFill>
          </a:endParaRPr>
        </a:p>
      </dgm:t>
    </dgm:pt>
    <dgm:pt modelId="{53FCF854-81FE-47DC-B432-20DAE8FDA989}" type="sibTrans" cxnId="{3236B876-F776-4E50-B146-A9468E3BF5FD}">
      <dgm:prSet/>
      <dgm:spPr/>
      <dgm:t>
        <a:bodyPr/>
        <a:lstStyle/>
        <a:p>
          <a:endParaRPr lang="fr-FR" b="1">
            <a:solidFill>
              <a:schemeClr val="tx1"/>
            </a:solidFill>
          </a:endParaRPr>
        </a:p>
      </dgm:t>
    </dgm:pt>
    <dgm:pt modelId="{EA137E02-2BF9-46AC-B06D-14E2C579F0A2}" type="pres">
      <dgm:prSet presAssocID="{DFE0C288-2B91-4D5E-A344-C6C61E0CB917}" presName="Name0" presStyleCnt="0">
        <dgm:presLayoutVars>
          <dgm:dir val="rev"/>
          <dgm:animOne val="branch"/>
          <dgm:animLvl val="lvl"/>
        </dgm:presLayoutVars>
      </dgm:prSet>
      <dgm:spPr/>
      <dgm:t>
        <a:bodyPr/>
        <a:lstStyle/>
        <a:p>
          <a:endParaRPr lang="fr-FR"/>
        </a:p>
      </dgm:t>
    </dgm:pt>
    <dgm:pt modelId="{8AE98ADB-60DE-47D5-9E1F-9AB9AD16EC0B}" type="pres">
      <dgm:prSet presAssocID="{C56A4A1E-6AF0-4683-90C0-1FF183163EAF}" presName="chaos" presStyleCnt="0"/>
      <dgm:spPr/>
    </dgm:pt>
    <dgm:pt modelId="{26103237-C9C4-4383-8772-1828E6757292}" type="pres">
      <dgm:prSet presAssocID="{C56A4A1E-6AF0-4683-90C0-1FF183163EAF}" presName="parTx1" presStyleLbl="revTx" presStyleIdx="0" presStyleCnt="2" custScaleX="88676" custScaleY="90845" custLinFactNeighborX="-2965" custLinFactNeighborY="-210"/>
      <dgm:spPr/>
      <dgm:t>
        <a:bodyPr/>
        <a:lstStyle/>
        <a:p>
          <a:endParaRPr lang="fr-FR"/>
        </a:p>
      </dgm:t>
    </dgm:pt>
    <dgm:pt modelId="{E70AA8DB-9D7F-4E9C-9D7D-CC84AAEA93F5}" type="pres">
      <dgm:prSet presAssocID="{C56A4A1E-6AF0-4683-90C0-1FF183163EAF}" presName="c1" presStyleLbl="node1" presStyleIdx="0" presStyleCnt="19"/>
      <dgm:spPr/>
    </dgm:pt>
    <dgm:pt modelId="{B6AE0B26-14E4-49AC-9262-AF61FAEA3D89}" type="pres">
      <dgm:prSet presAssocID="{C56A4A1E-6AF0-4683-90C0-1FF183163EAF}" presName="c2" presStyleLbl="node1" presStyleIdx="1" presStyleCnt="19"/>
      <dgm:spPr/>
    </dgm:pt>
    <dgm:pt modelId="{EF85566B-82EB-492C-B8BF-90E1B63F30CB}" type="pres">
      <dgm:prSet presAssocID="{C56A4A1E-6AF0-4683-90C0-1FF183163EAF}" presName="c3" presStyleLbl="node1" presStyleIdx="2" presStyleCnt="19" custLinFactNeighborX="-28341" custLinFactNeighborY="-50354"/>
      <dgm:spPr/>
    </dgm:pt>
    <dgm:pt modelId="{40F89F92-8C6F-4D7F-927C-D7217B56D85F}" type="pres">
      <dgm:prSet presAssocID="{C56A4A1E-6AF0-4683-90C0-1FF183163EAF}" presName="c4" presStyleLbl="node1" presStyleIdx="3" presStyleCnt="19"/>
      <dgm:spPr/>
    </dgm:pt>
    <dgm:pt modelId="{13E2A2F1-1170-4ABE-9186-9C73BBA55419}" type="pres">
      <dgm:prSet presAssocID="{C56A4A1E-6AF0-4683-90C0-1FF183163EAF}" presName="c5" presStyleLbl="node1" presStyleIdx="4" presStyleCnt="19" custLinFactNeighborX="28787" custLinFactNeighborY="-27256"/>
      <dgm:spPr/>
    </dgm:pt>
    <dgm:pt modelId="{16A55A0E-004A-4683-80AD-5986636BB41D}" type="pres">
      <dgm:prSet presAssocID="{C56A4A1E-6AF0-4683-90C0-1FF183163EAF}" presName="c6" presStyleLbl="node1" presStyleIdx="5" presStyleCnt="19"/>
      <dgm:spPr/>
    </dgm:pt>
    <dgm:pt modelId="{E0A32F7C-7A43-462A-B029-8597A8F09155}" type="pres">
      <dgm:prSet presAssocID="{C56A4A1E-6AF0-4683-90C0-1FF183163EAF}" presName="c7" presStyleLbl="node1" presStyleIdx="6" presStyleCnt="19"/>
      <dgm:spPr/>
    </dgm:pt>
    <dgm:pt modelId="{C8485FB6-34D3-4D17-8F03-086E38D2D384}" type="pres">
      <dgm:prSet presAssocID="{C56A4A1E-6AF0-4683-90C0-1FF183163EAF}" presName="c8" presStyleLbl="node1" presStyleIdx="7" presStyleCnt="19"/>
      <dgm:spPr/>
    </dgm:pt>
    <dgm:pt modelId="{6268EDC6-9320-4D0F-A916-8B33E7573313}" type="pres">
      <dgm:prSet presAssocID="{C56A4A1E-6AF0-4683-90C0-1FF183163EAF}" presName="c9" presStyleLbl="node1" presStyleIdx="8" presStyleCnt="19"/>
      <dgm:spPr/>
    </dgm:pt>
    <dgm:pt modelId="{C4D04BE9-993E-40C3-BA44-DE8844F61D69}" type="pres">
      <dgm:prSet presAssocID="{C56A4A1E-6AF0-4683-90C0-1FF183163EAF}" presName="c10" presStyleLbl="node1" presStyleIdx="9" presStyleCnt="19" custLinFactNeighborX="13114" custLinFactNeighborY="-50630"/>
      <dgm:spPr/>
    </dgm:pt>
    <dgm:pt modelId="{4D257DF9-AD94-489E-AF8A-BB1221E2FFDD}" type="pres">
      <dgm:prSet presAssocID="{C56A4A1E-6AF0-4683-90C0-1FF183163EAF}" presName="c11" presStyleLbl="node1" presStyleIdx="10" presStyleCnt="19"/>
      <dgm:spPr/>
    </dgm:pt>
    <dgm:pt modelId="{7864E64A-B5CA-434D-9392-366DC7D680D1}" type="pres">
      <dgm:prSet presAssocID="{C56A4A1E-6AF0-4683-90C0-1FF183163EAF}" presName="c12" presStyleLbl="node1" presStyleIdx="11" presStyleCnt="19" custLinFactNeighborX="13577" custLinFactNeighborY="77032"/>
      <dgm:spPr/>
    </dgm:pt>
    <dgm:pt modelId="{3D886D4D-5B91-468B-84CF-4CF7E884348F}" type="pres">
      <dgm:prSet presAssocID="{C56A4A1E-6AF0-4683-90C0-1FF183163EAF}" presName="c13" presStyleLbl="node1" presStyleIdx="12" presStyleCnt="19" custScaleY="72954" custLinFactNeighborX="3936" custLinFactNeighborY="7732"/>
      <dgm:spPr/>
    </dgm:pt>
    <dgm:pt modelId="{8A109138-5460-4D65-891F-1AAD43DA29FF}" type="pres">
      <dgm:prSet presAssocID="{C56A4A1E-6AF0-4683-90C0-1FF183163EAF}" presName="c14" presStyleLbl="node1" presStyleIdx="13" presStyleCnt="19"/>
      <dgm:spPr/>
    </dgm:pt>
    <dgm:pt modelId="{527B6C5F-B898-47BD-9B16-E79FFFD7DDE8}" type="pres">
      <dgm:prSet presAssocID="{C56A4A1E-6AF0-4683-90C0-1FF183163EAF}" presName="c15" presStyleLbl="node1" presStyleIdx="14" presStyleCnt="19"/>
      <dgm:spPr/>
    </dgm:pt>
    <dgm:pt modelId="{DC276BEE-4432-4FFE-A062-7CCEAE83E1C2}" type="pres">
      <dgm:prSet presAssocID="{C56A4A1E-6AF0-4683-90C0-1FF183163EAF}" presName="c16" presStyleLbl="node1" presStyleIdx="15" presStyleCnt="19"/>
      <dgm:spPr/>
    </dgm:pt>
    <dgm:pt modelId="{4F7FA487-7A84-44A5-905A-299AB066CC03}" type="pres">
      <dgm:prSet presAssocID="{C56A4A1E-6AF0-4683-90C0-1FF183163EAF}" presName="c17" presStyleLbl="node1" presStyleIdx="16" presStyleCnt="19"/>
      <dgm:spPr/>
    </dgm:pt>
    <dgm:pt modelId="{3B3BF831-225E-4656-8886-919D37E46B63}" type="pres">
      <dgm:prSet presAssocID="{C56A4A1E-6AF0-4683-90C0-1FF183163EAF}" presName="c18" presStyleLbl="node1" presStyleIdx="17" presStyleCnt="19"/>
      <dgm:spPr/>
    </dgm:pt>
    <dgm:pt modelId="{833585D6-0BF1-46B0-9F14-F8EEF26141F7}" type="pres">
      <dgm:prSet presAssocID="{BE4CB27B-1A4B-4DA5-9DDF-49AB4E0C38CB}" presName="chevronComposite1" presStyleCnt="0"/>
      <dgm:spPr/>
    </dgm:pt>
    <dgm:pt modelId="{1C9F26D9-0057-4680-A8AF-C3BB8FA6931F}" type="pres">
      <dgm:prSet presAssocID="{BE4CB27B-1A4B-4DA5-9DDF-49AB4E0C38CB}" presName="chevron1" presStyleLbl="sibTrans2D1" presStyleIdx="0" presStyleCnt="2"/>
      <dgm:spPr/>
    </dgm:pt>
    <dgm:pt modelId="{78B3C95B-9EBA-438E-BF05-75C429AF14A8}" type="pres">
      <dgm:prSet presAssocID="{BE4CB27B-1A4B-4DA5-9DDF-49AB4E0C38CB}" presName="spChevron1" presStyleCnt="0"/>
      <dgm:spPr/>
    </dgm:pt>
    <dgm:pt modelId="{391846CA-250F-4CB2-8769-CC4C3FC0FB18}" type="pres">
      <dgm:prSet presAssocID="{A1589443-73B8-4756-96A6-9FA016C6FF77}" presName="middle" presStyleCnt="0"/>
      <dgm:spPr/>
    </dgm:pt>
    <dgm:pt modelId="{D3E6BFAE-22DB-4694-A635-1A80C608E9ED}" type="pres">
      <dgm:prSet presAssocID="{A1589443-73B8-4756-96A6-9FA016C6FF77}" presName="parTxMid" presStyleLbl="revTx" presStyleIdx="1" presStyleCnt="2"/>
      <dgm:spPr/>
      <dgm:t>
        <a:bodyPr/>
        <a:lstStyle/>
        <a:p>
          <a:endParaRPr lang="fr-FR"/>
        </a:p>
      </dgm:t>
    </dgm:pt>
    <dgm:pt modelId="{038364ED-830A-46F5-BFD6-45E84297A69F}" type="pres">
      <dgm:prSet presAssocID="{A1589443-73B8-4756-96A6-9FA016C6FF77}" presName="spMid" presStyleCnt="0"/>
      <dgm:spPr/>
    </dgm:pt>
    <dgm:pt modelId="{C4A16196-F95E-4DB3-8EB0-F5EB50CCF147}" type="pres">
      <dgm:prSet presAssocID="{CB62AB71-A06A-426A-BA5E-520989AA3F72}" presName="chevronComposite1" presStyleCnt="0"/>
      <dgm:spPr/>
    </dgm:pt>
    <dgm:pt modelId="{AA7B668B-9CAE-4F07-8495-43E76BC0CC98}" type="pres">
      <dgm:prSet presAssocID="{CB62AB71-A06A-426A-BA5E-520989AA3F72}" presName="chevron1" presStyleLbl="sibTrans2D1" presStyleIdx="1" presStyleCnt="2"/>
      <dgm:spPr/>
    </dgm:pt>
    <dgm:pt modelId="{91CBE451-C9A1-4797-A5E5-0925E0CDE0F3}" type="pres">
      <dgm:prSet presAssocID="{CB62AB71-A06A-426A-BA5E-520989AA3F72}" presName="spChevron1" presStyleCnt="0"/>
      <dgm:spPr/>
    </dgm:pt>
    <dgm:pt modelId="{54E7F2B3-364D-4674-8587-E8C8D9F0C1F4}" type="pres">
      <dgm:prSet presAssocID="{3A4678EA-5CDF-4514-A202-CBEC153672D4}" presName="last" presStyleCnt="0"/>
      <dgm:spPr/>
    </dgm:pt>
    <dgm:pt modelId="{AA71103C-2DCF-4770-93A5-068921D19C41}" type="pres">
      <dgm:prSet presAssocID="{3A4678EA-5CDF-4514-A202-CBEC153672D4}" presName="circleTx" presStyleLbl="node1" presStyleIdx="18" presStyleCnt="19" custScaleX="112171" custScaleY="122864"/>
      <dgm:spPr/>
      <dgm:t>
        <a:bodyPr/>
        <a:lstStyle/>
        <a:p>
          <a:endParaRPr lang="fr-FR"/>
        </a:p>
      </dgm:t>
    </dgm:pt>
    <dgm:pt modelId="{C6AE367D-67FE-4D07-A5E6-B101030E8975}" type="pres">
      <dgm:prSet presAssocID="{3A4678EA-5CDF-4514-A202-CBEC153672D4}" presName="spN" presStyleCnt="0"/>
      <dgm:spPr/>
    </dgm:pt>
  </dgm:ptLst>
  <dgm:cxnLst>
    <dgm:cxn modelId="{8530F042-D10C-4E8B-B1A6-A946F8CFE133}" type="presOf" srcId="{3A4678EA-5CDF-4514-A202-CBEC153672D4}" destId="{AA71103C-2DCF-4770-93A5-068921D19C41}" srcOrd="0" destOrd="0" presId="urn:microsoft.com/office/officeart/2009/3/layout/RandomtoResultProcess"/>
    <dgm:cxn modelId="{3677E9D5-74BE-469D-B85E-61259C375E78}" type="presOf" srcId="{A1589443-73B8-4756-96A6-9FA016C6FF77}" destId="{D3E6BFAE-22DB-4694-A635-1A80C608E9ED}" srcOrd="0" destOrd="0" presId="urn:microsoft.com/office/officeart/2009/3/layout/RandomtoResultProcess"/>
    <dgm:cxn modelId="{AF6BC37A-2156-482E-8B7D-C4DA5F64CF69}" srcId="{DFE0C288-2B91-4D5E-A344-C6C61E0CB917}" destId="{A1589443-73B8-4756-96A6-9FA016C6FF77}" srcOrd="1" destOrd="0" parTransId="{0A9E0627-767C-4B89-972F-78CFB0499038}" sibTransId="{CB62AB71-A06A-426A-BA5E-520989AA3F72}"/>
    <dgm:cxn modelId="{27943D6C-C1BC-479B-9F91-182DF5C08AEF}" type="presOf" srcId="{C56A4A1E-6AF0-4683-90C0-1FF183163EAF}" destId="{26103237-C9C4-4383-8772-1828E6757292}" srcOrd="0" destOrd="0" presId="urn:microsoft.com/office/officeart/2009/3/layout/RandomtoResultProcess"/>
    <dgm:cxn modelId="{94E9F7CA-CEE7-4214-8CE9-2DD7193D7D05}" srcId="{DFE0C288-2B91-4D5E-A344-C6C61E0CB917}" destId="{C56A4A1E-6AF0-4683-90C0-1FF183163EAF}" srcOrd="0" destOrd="0" parTransId="{09982066-9577-42CB-AD8B-C837D1C4FE11}" sibTransId="{BE4CB27B-1A4B-4DA5-9DDF-49AB4E0C38CB}"/>
    <dgm:cxn modelId="{85F0A275-A3BE-45B8-A7BA-55FDAED3CCF5}" type="presOf" srcId="{DFE0C288-2B91-4D5E-A344-C6C61E0CB917}" destId="{EA137E02-2BF9-46AC-B06D-14E2C579F0A2}" srcOrd="0" destOrd="0" presId="urn:microsoft.com/office/officeart/2009/3/layout/RandomtoResultProcess"/>
    <dgm:cxn modelId="{3236B876-F776-4E50-B146-A9468E3BF5FD}" srcId="{DFE0C288-2B91-4D5E-A344-C6C61E0CB917}" destId="{3A4678EA-5CDF-4514-A202-CBEC153672D4}" srcOrd="2" destOrd="0" parTransId="{181F1242-631B-4D76-9F7C-728EE6B496C7}" sibTransId="{53FCF854-81FE-47DC-B432-20DAE8FDA989}"/>
    <dgm:cxn modelId="{2C43F313-5D5D-49BA-9907-3CF150CC9D38}" type="presParOf" srcId="{EA137E02-2BF9-46AC-B06D-14E2C579F0A2}" destId="{8AE98ADB-60DE-47D5-9E1F-9AB9AD16EC0B}" srcOrd="0" destOrd="0" presId="urn:microsoft.com/office/officeart/2009/3/layout/RandomtoResultProcess"/>
    <dgm:cxn modelId="{FC4A2A9E-536D-4A78-AFEB-2E3F10C51BB1}" type="presParOf" srcId="{8AE98ADB-60DE-47D5-9E1F-9AB9AD16EC0B}" destId="{26103237-C9C4-4383-8772-1828E6757292}" srcOrd="0" destOrd="0" presId="urn:microsoft.com/office/officeart/2009/3/layout/RandomtoResultProcess"/>
    <dgm:cxn modelId="{A0A0FE69-CD78-4DB5-9560-77809A8D1392}" type="presParOf" srcId="{8AE98ADB-60DE-47D5-9E1F-9AB9AD16EC0B}" destId="{E70AA8DB-9D7F-4E9C-9D7D-CC84AAEA93F5}" srcOrd="1" destOrd="0" presId="urn:microsoft.com/office/officeart/2009/3/layout/RandomtoResultProcess"/>
    <dgm:cxn modelId="{7714D104-D7A0-4953-957F-EE1613FCC2CE}" type="presParOf" srcId="{8AE98ADB-60DE-47D5-9E1F-9AB9AD16EC0B}" destId="{B6AE0B26-14E4-49AC-9262-AF61FAEA3D89}" srcOrd="2" destOrd="0" presId="urn:microsoft.com/office/officeart/2009/3/layout/RandomtoResultProcess"/>
    <dgm:cxn modelId="{AE6AB313-0F99-4E8D-8D6D-9631231177AD}" type="presParOf" srcId="{8AE98ADB-60DE-47D5-9E1F-9AB9AD16EC0B}" destId="{EF85566B-82EB-492C-B8BF-90E1B63F30CB}" srcOrd="3" destOrd="0" presId="urn:microsoft.com/office/officeart/2009/3/layout/RandomtoResultProcess"/>
    <dgm:cxn modelId="{15615DFD-CDA0-4BAC-91E4-B2142D536DAE}" type="presParOf" srcId="{8AE98ADB-60DE-47D5-9E1F-9AB9AD16EC0B}" destId="{40F89F92-8C6F-4D7F-927C-D7217B56D85F}" srcOrd="4" destOrd="0" presId="urn:microsoft.com/office/officeart/2009/3/layout/RandomtoResultProcess"/>
    <dgm:cxn modelId="{1C663C54-1440-4CF4-90E4-77087585439B}" type="presParOf" srcId="{8AE98ADB-60DE-47D5-9E1F-9AB9AD16EC0B}" destId="{13E2A2F1-1170-4ABE-9186-9C73BBA55419}" srcOrd="5" destOrd="0" presId="urn:microsoft.com/office/officeart/2009/3/layout/RandomtoResultProcess"/>
    <dgm:cxn modelId="{062CEA9F-E6FD-4AA0-90D1-28DCBC3126C2}" type="presParOf" srcId="{8AE98ADB-60DE-47D5-9E1F-9AB9AD16EC0B}" destId="{16A55A0E-004A-4683-80AD-5986636BB41D}" srcOrd="6" destOrd="0" presId="urn:microsoft.com/office/officeart/2009/3/layout/RandomtoResultProcess"/>
    <dgm:cxn modelId="{49394450-4542-4F29-BEE2-F9B86A9A6FA3}" type="presParOf" srcId="{8AE98ADB-60DE-47D5-9E1F-9AB9AD16EC0B}" destId="{E0A32F7C-7A43-462A-B029-8597A8F09155}" srcOrd="7" destOrd="0" presId="urn:microsoft.com/office/officeart/2009/3/layout/RandomtoResultProcess"/>
    <dgm:cxn modelId="{A9635711-DFBA-4A11-81A4-4844714F4B06}" type="presParOf" srcId="{8AE98ADB-60DE-47D5-9E1F-9AB9AD16EC0B}" destId="{C8485FB6-34D3-4D17-8F03-086E38D2D384}" srcOrd="8" destOrd="0" presId="urn:microsoft.com/office/officeart/2009/3/layout/RandomtoResultProcess"/>
    <dgm:cxn modelId="{F584BA16-DFA0-4E17-8A4D-93BCF1DC83E8}" type="presParOf" srcId="{8AE98ADB-60DE-47D5-9E1F-9AB9AD16EC0B}" destId="{6268EDC6-9320-4D0F-A916-8B33E7573313}" srcOrd="9" destOrd="0" presId="urn:microsoft.com/office/officeart/2009/3/layout/RandomtoResultProcess"/>
    <dgm:cxn modelId="{A2E5F420-D46F-4253-B8FC-EEAFA588404D}" type="presParOf" srcId="{8AE98ADB-60DE-47D5-9E1F-9AB9AD16EC0B}" destId="{C4D04BE9-993E-40C3-BA44-DE8844F61D69}" srcOrd="10" destOrd="0" presId="urn:microsoft.com/office/officeart/2009/3/layout/RandomtoResultProcess"/>
    <dgm:cxn modelId="{0C08A322-5119-48A1-B56A-9DEF8A49A108}" type="presParOf" srcId="{8AE98ADB-60DE-47D5-9E1F-9AB9AD16EC0B}" destId="{4D257DF9-AD94-489E-AF8A-BB1221E2FFDD}" srcOrd="11" destOrd="0" presId="urn:microsoft.com/office/officeart/2009/3/layout/RandomtoResultProcess"/>
    <dgm:cxn modelId="{4DA68050-015B-4968-B2CD-1569CDF5236C}" type="presParOf" srcId="{8AE98ADB-60DE-47D5-9E1F-9AB9AD16EC0B}" destId="{7864E64A-B5CA-434D-9392-366DC7D680D1}" srcOrd="12" destOrd="0" presId="urn:microsoft.com/office/officeart/2009/3/layout/RandomtoResultProcess"/>
    <dgm:cxn modelId="{FAB2B8BC-5839-4818-9D72-1D823759948F}" type="presParOf" srcId="{8AE98ADB-60DE-47D5-9E1F-9AB9AD16EC0B}" destId="{3D886D4D-5B91-468B-84CF-4CF7E884348F}" srcOrd="13" destOrd="0" presId="urn:microsoft.com/office/officeart/2009/3/layout/RandomtoResultProcess"/>
    <dgm:cxn modelId="{5F4A89F5-5A49-440E-AEE2-0231436AF819}" type="presParOf" srcId="{8AE98ADB-60DE-47D5-9E1F-9AB9AD16EC0B}" destId="{8A109138-5460-4D65-891F-1AAD43DA29FF}" srcOrd="14" destOrd="0" presId="urn:microsoft.com/office/officeart/2009/3/layout/RandomtoResultProcess"/>
    <dgm:cxn modelId="{3CBE957D-3E75-420D-BA27-92F54A4808C9}" type="presParOf" srcId="{8AE98ADB-60DE-47D5-9E1F-9AB9AD16EC0B}" destId="{527B6C5F-B898-47BD-9B16-E79FFFD7DDE8}" srcOrd="15" destOrd="0" presId="urn:microsoft.com/office/officeart/2009/3/layout/RandomtoResultProcess"/>
    <dgm:cxn modelId="{0FCF5636-37A4-45EE-8011-5C6611867F76}" type="presParOf" srcId="{8AE98ADB-60DE-47D5-9E1F-9AB9AD16EC0B}" destId="{DC276BEE-4432-4FFE-A062-7CCEAE83E1C2}" srcOrd="16" destOrd="0" presId="urn:microsoft.com/office/officeart/2009/3/layout/RandomtoResultProcess"/>
    <dgm:cxn modelId="{AC583866-AC0A-4225-8D40-AD20A442236F}" type="presParOf" srcId="{8AE98ADB-60DE-47D5-9E1F-9AB9AD16EC0B}" destId="{4F7FA487-7A84-44A5-905A-299AB066CC03}" srcOrd="17" destOrd="0" presId="urn:microsoft.com/office/officeart/2009/3/layout/RandomtoResultProcess"/>
    <dgm:cxn modelId="{9320B22E-8893-4976-91F0-AE77579035B4}" type="presParOf" srcId="{8AE98ADB-60DE-47D5-9E1F-9AB9AD16EC0B}" destId="{3B3BF831-225E-4656-8886-919D37E46B63}" srcOrd="18" destOrd="0" presId="urn:microsoft.com/office/officeart/2009/3/layout/RandomtoResultProcess"/>
    <dgm:cxn modelId="{44B3A849-7846-4544-B6C2-56A231F0EEE1}" type="presParOf" srcId="{EA137E02-2BF9-46AC-B06D-14E2C579F0A2}" destId="{833585D6-0BF1-46B0-9F14-F8EEF26141F7}" srcOrd="1" destOrd="0" presId="urn:microsoft.com/office/officeart/2009/3/layout/RandomtoResultProcess"/>
    <dgm:cxn modelId="{68A7DCF3-AFF3-4E37-A458-3EDE6B68B15E}" type="presParOf" srcId="{833585D6-0BF1-46B0-9F14-F8EEF26141F7}" destId="{1C9F26D9-0057-4680-A8AF-C3BB8FA6931F}" srcOrd="0" destOrd="0" presId="urn:microsoft.com/office/officeart/2009/3/layout/RandomtoResultProcess"/>
    <dgm:cxn modelId="{45512AE5-C6D2-4804-825B-773B23A30094}" type="presParOf" srcId="{833585D6-0BF1-46B0-9F14-F8EEF26141F7}" destId="{78B3C95B-9EBA-438E-BF05-75C429AF14A8}" srcOrd="1" destOrd="0" presId="urn:microsoft.com/office/officeart/2009/3/layout/RandomtoResultProcess"/>
    <dgm:cxn modelId="{AB8E3696-7801-4A43-8D41-D8FC232D5A33}" type="presParOf" srcId="{EA137E02-2BF9-46AC-B06D-14E2C579F0A2}" destId="{391846CA-250F-4CB2-8769-CC4C3FC0FB18}" srcOrd="2" destOrd="0" presId="urn:microsoft.com/office/officeart/2009/3/layout/RandomtoResultProcess"/>
    <dgm:cxn modelId="{FAB2EFC2-198D-4FCB-A3ED-2EE1A07ED321}" type="presParOf" srcId="{391846CA-250F-4CB2-8769-CC4C3FC0FB18}" destId="{D3E6BFAE-22DB-4694-A635-1A80C608E9ED}" srcOrd="0" destOrd="0" presId="urn:microsoft.com/office/officeart/2009/3/layout/RandomtoResultProcess"/>
    <dgm:cxn modelId="{40497488-D993-4912-A158-A717855F918D}" type="presParOf" srcId="{391846CA-250F-4CB2-8769-CC4C3FC0FB18}" destId="{038364ED-830A-46F5-BFD6-45E84297A69F}" srcOrd="1" destOrd="0" presId="urn:microsoft.com/office/officeart/2009/3/layout/RandomtoResultProcess"/>
    <dgm:cxn modelId="{67D34904-CF0E-43A1-9F92-65857996E1D9}" type="presParOf" srcId="{EA137E02-2BF9-46AC-B06D-14E2C579F0A2}" destId="{C4A16196-F95E-4DB3-8EB0-F5EB50CCF147}" srcOrd="3" destOrd="0" presId="urn:microsoft.com/office/officeart/2009/3/layout/RandomtoResultProcess"/>
    <dgm:cxn modelId="{90EEB099-BCB7-4914-9AFB-7FC8E209E85E}" type="presParOf" srcId="{C4A16196-F95E-4DB3-8EB0-F5EB50CCF147}" destId="{AA7B668B-9CAE-4F07-8495-43E76BC0CC98}" srcOrd="0" destOrd="0" presId="urn:microsoft.com/office/officeart/2009/3/layout/RandomtoResultProcess"/>
    <dgm:cxn modelId="{3A38C38E-4F51-47C1-9D23-AEC4BFC23940}" type="presParOf" srcId="{C4A16196-F95E-4DB3-8EB0-F5EB50CCF147}" destId="{91CBE451-C9A1-4797-A5E5-0925E0CDE0F3}" srcOrd="1" destOrd="0" presId="urn:microsoft.com/office/officeart/2009/3/layout/RandomtoResultProcess"/>
    <dgm:cxn modelId="{0AD691CF-D724-4AD8-B7E8-303704B74C59}" type="presParOf" srcId="{EA137E02-2BF9-46AC-B06D-14E2C579F0A2}" destId="{54E7F2B3-364D-4674-8587-E8C8D9F0C1F4}" srcOrd="4" destOrd="0" presId="urn:microsoft.com/office/officeart/2009/3/layout/RandomtoResultProcess"/>
    <dgm:cxn modelId="{69AA3733-9FC8-4A93-8C6E-B6655A455902}" type="presParOf" srcId="{54E7F2B3-364D-4674-8587-E8C8D9F0C1F4}" destId="{AA71103C-2DCF-4770-93A5-068921D19C41}" srcOrd="0" destOrd="0" presId="urn:microsoft.com/office/officeart/2009/3/layout/RandomtoResultProcess"/>
    <dgm:cxn modelId="{CAA3BE86-CF6B-4F4D-8878-4C873A2CEC89}" type="presParOf" srcId="{54E7F2B3-364D-4674-8587-E8C8D9F0C1F4}" destId="{C6AE367D-67FE-4D07-A5E6-B101030E8975}"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750E60-22CF-4813-A84C-6FC3B8828721}" type="doc">
      <dgm:prSet loTypeId="urn:microsoft.com/office/officeart/2005/8/layout/hierarchy1" loCatId="hierarchy" qsTypeId="urn:microsoft.com/office/officeart/2005/8/quickstyle/3d5" qsCatId="3D" csTypeId="urn:microsoft.com/office/officeart/2005/8/colors/accent2_1" csCatId="accent2" phldr="1"/>
      <dgm:spPr/>
      <dgm:t>
        <a:bodyPr/>
        <a:lstStyle/>
        <a:p>
          <a:endParaRPr lang="fr-FR"/>
        </a:p>
      </dgm:t>
    </dgm:pt>
    <dgm:pt modelId="{67496DD7-D5C2-4A13-B605-D259EA32729F}">
      <dgm:prSet phldrT="[Texte]" custT="1"/>
      <dgm:spPr/>
      <dgm:t>
        <a:bodyPr/>
        <a:lstStyle/>
        <a:p>
          <a:r>
            <a:rPr lang="ar-TN" sz="2400" dirty="0" smtClean="0"/>
            <a:t>يتم إسناد عقود الشراكة عن طريق </a:t>
          </a:r>
          <a:endParaRPr lang="fr-FR" sz="2400" dirty="0"/>
        </a:p>
      </dgm:t>
    </dgm:pt>
    <dgm:pt modelId="{F8D8C11C-26C1-4402-8402-DEF2B08CA901}" type="parTrans" cxnId="{62FC6664-0986-4AC2-9813-5AB2A2C1B61F}">
      <dgm:prSet/>
      <dgm:spPr/>
      <dgm:t>
        <a:bodyPr/>
        <a:lstStyle/>
        <a:p>
          <a:endParaRPr lang="fr-FR" sz="1800"/>
        </a:p>
      </dgm:t>
    </dgm:pt>
    <dgm:pt modelId="{D6E81E9A-B321-46EA-A468-B20C24912779}" type="sibTrans" cxnId="{62FC6664-0986-4AC2-9813-5AB2A2C1B61F}">
      <dgm:prSet/>
      <dgm:spPr/>
      <dgm:t>
        <a:bodyPr/>
        <a:lstStyle/>
        <a:p>
          <a:endParaRPr lang="fr-FR" sz="1800"/>
        </a:p>
      </dgm:t>
    </dgm:pt>
    <dgm:pt modelId="{4A633F20-CFBC-47DF-BB48-23DA3553AD4F}" type="asst">
      <dgm:prSet phldrT="[Texte]" custT="1"/>
      <dgm:spPr/>
      <dgm:t>
        <a:bodyPr/>
        <a:lstStyle/>
        <a:p>
          <a:pPr rtl="1"/>
          <a:r>
            <a:rPr lang="ar-TN" sz="2400" dirty="0" smtClean="0"/>
            <a:t>الدعوة إلى المنافسة «المبدأ»</a:t>
          </a:r>
          <a:endParaRPr lang="fr-FR" sz="2400" dirty="0"/>
        </a:p>
      </dgm:t>
    </dgm:pt>
    <dgm:pt modelId="{C51E9C9B-EAC7-420B-98E7-97F417023ABA}" type="parTrans" cxnId="{8CB795AA-A42E-4166-BC02-A7AEFB723427}">
      <dgm:prSet/>
      <dgm:spPr/>
      <dgm:t>
        <a:bodyPr/>
        <a:lstStyle/>
        <a:p>
          <a:endParaRPr lang="fr-FR" sz="1800"/>
        </a:p>
      </dgm:t>
    </dgm:pt>
    <dgm:pt modelId="{DED4BBF7-049C-4A90-8481-F4AAF1203BDE}" type="sibTrans" cxnId="{8CB795AA-A42E-4166-BC02-A7AEFB723427}">
      <dgm:prSet/>
      <dgm:spPr/>
      <dgm:t>
        <a:bodyPr/>
        <a:lstStyle/>
        <a:p>
          <a:endParaRPr lang="fr-FR" sz="1800"/>
        </a:p>
      </dgm:t>
    </dgm:pt>
    <dgm:pt modelId="{05D37480-5E31-4CDD-9698-7B5175B0CA77}">
      <dgm:prSet phldrT="[Texte]" custT="1"/>
      <dgm:spPr/>
      <dgm:t>
        <a:bodyPr/>
        <a:lstStyle/>
        <a:p>
          <a:r>
            <a:rPr lang="ar-TN" sz="2400" dirty="0" smtClean="0"/>
            <a:t>التفاوض التنافسي</a:t>
          </a:r>
        </a:p>
        <a:p>
          <a:r>
            <a:rPr lang="ar-TN" sz="2400" dirty="0" smtClean="0"/>
            <a:t>«الإستثناء» </a:t>
          </a:r>
          <a:endParaRPr lang="fr-FR" sz="2400" dirty="0"/>
        </a:p>
      </dgm:t>
    </dgm:pt>
    <dgm:pt modelId="{C333439D-184A-464F-BC41-F305EE28D6C4}" type="parTrans" cxnId="{57E848DA-7C93-4482-AC3D-2B39FE0C01B4}">
      <dgm:prSet/>
      <dgm:spPr/>
      <dgm:t>
        <a:bodyPr/>
        <a:lstStyle/>
        <a:p>
          <a:endParaRPr lang="fr-FR" sz="1800"/>
        </a:p>
      </dgm:t>
    </dgm:pt>
    <dgm:pt modelId="{0C623AF7-6027-48FB-ADE4-160863115A1C}" type="sibTrans" cxnId="{57E848DA-7C93-4482-AC3D-2B39FE0C01B4}">
      <dgm:prSet/>
      <dgm:spPr/>
      <dgm:t>
        <a:bodyPr/>
        <a:lstStyle/>
        <a:p>
          <a:endParaRPr lang="fr-FR" sz="1800"/>
        </a:p>
      </dgm:t>
    </dgm:pt>
    <dgm:pt modelId="{E1793001-2581-4D3A-9980-53368694CE32}">
      <dgm:prSet phldrT="[Texte]" custT="1"/>
      <dgm:spPr/>
      <dgm:t>
        <a:bodyPr/>
        <a:lstStyle/>
        <a:p>
          <a:pPr rtl="1"/>
          <a:r>
            <a:rPr lang="ar-TN" sz="2400" dirty="0" smtClean="0"/>
            <a:t>التفاوض المباشر «الإستثناء» </a:t>
          </a:r>
          <a:endParaRPr lang="fr-FR" sz="2400" dirty="0"/>
        </a:p>
      </dgm:t>
    </dgm:pt>
    <dgm:pt modelId="{CD55CF1A-01DA-43AE-A1E4-C1669F24839E}" type="parTrans" cxnId="{6C29E947-9B26-4E95-A212-DF94A1A7B00A}">
      <dgm:prSet/>
      <dgm:spPr/>
      <dgm:t>
        <a:bodyPr/>
        <a:lstStyle/>
        <a:p>
          <a:endParaRPr lang="fr-FR" sz="1800"/>
        </a:p>
      </dgm:t>
    </dgm:pt>
    <dgm:pt modelId="{AFE8ADB5-3F6B-45B5-8CFD-05E6D9F63A74}" type="sibTrans" cxnId="{6C29E947-9B26-4E95-A212-DF94A1A7B00A}">
      <dgm:prSet/>
      <dgm:spPr/>
      <dgm:t>
        <a:bodyPr/>
        <a:lstStyle/>
        <a:p>
          <a:endParaRPr lang="fr-FR" sz="1800"/>
        </a:p>
      </dgm:t>
    </dgm:pt>
    <dgm:pt modelId="{E7E7CBEA-C9C6-4B8D-ACA5-C8530042A1B1}" type="pres">
      <dgm:prSet presAssocID="{5D750E60-22CF-4813-A84C-6FC3B8828721}" presName="hierChild1" presStyleCnt="0">
        <dgm:presLayoutVars>
          <dgm:chPref val="1"/>
          <dgm:dir val="rev"/>
          <dgm:animOne val="branch"/>
          <dgm:animLvl val="lvl"/>
          <dgm:resizeHandles/>
        </dgm:presLayoutVars>
      </dgm:prSet>
      <dgm:spPr/>
      <dgm:t>
        <a:bodyPr/>
        <a:lstStyle/>
        <a:p>
          <a:endParaRPr lang="fr-FR"/>
        </a:p>
      </dgm:t>
    </dgm:pt>
    <dgm:pt modelId="{ABA9AE12-54C5-47A5-91EC-DE3FCB19A39E}" type="pres">
      <dgm:prSet presAssocID="{67496DD7-D5C2-4A13-B605-D259EA32729F}" presName="hierRoot1" presStyleCnt="0"/>
      <dgm:spPr/>
      <dgm:t>
        <a:bodyPr/>
        <a:lstStyle/>
        <a:p>
          <a:endParaRPr lang="fr-FR"/>
        </a:p>
      </dgm:t>
    </dgm:pt>
    <dgm:pt modelId="{67867D0E-C1A2-45A8-95F6-A45FE1AEF5CE}" type="pres">
      <dgm:prSet presAssocID="{67496DD7-D5C2-4A13-B605-D259EA32729F}" presName="composite" presStyleCnt="0"/>
      <dgm:spPr/>
      <dgm:t>
        <a:bodyPr/>
        <a:lstStyle/>
        <a:p>
          <a:endParaRPr lang="fr-FR"/>
        </a:p>
      </dgm:t>
    </dgm:pt>
    <dgm:pt modelId="{0D7E445A-EF64-49C7-9BC8-8C5ED6EA6481}" type="pres">
      <dgm:prSet presAssocID="{67496DD7-D5C2-4A13-B605-D259EA32729F}" presName="background" presStyleLbl="node0" presStyleIdx="0" presStyleCnt="1"/>
      <dgm:spPr/>
      <dgm:t>
        <a:bodyPr/>
        <a:lstStyle/>
        <a:p>
          <a:endParaRPr lang="fr-FR"/>
        </a:p>
      </dgm:t>
    </dgm:pt>
    <dgm:pt modelId="{3F0ADB37-9336-4CE2-B6F4-366AFF30FAE3}" type="pres">
      <dgm:prSet presAssocID="{67496DD7-D5C2-4A13-B605-D259EA32729F}" presName="text" presStyleLbl="fgAcc0" presStyleIdx="0" presStyleCnt="1" custLinFactNeighborX="-408" custLinFactNeighborY="-92247">
        <dgm:presLayoutVars>
          <dgm:chPref val="3"/>
        </dgm:presLayoutVars>
      </dgm:prSet>
      <dgm:spPr/>
      <dgm:t>
        <a:bodyPr/>
        <a:lstStyle/>
        <a:p>
          <a:endParaRPr lang="fr-FR"/>
        </a:p>
      </dgm:t>
    </dgm:pt>
    <dgm:pt modelId="{2386B07A-8D2D-443D-842F-1A9CA3C81F54}" type="pres">
      <dgm:prSet presAssocID="{67496DD7-D5C2-4A13-B605-D259EA32729F}" presName="hierChild2" presStyleCnt="0"/>
      <dgm:spPr/>
      <dgm:t>
        <a:bodyPr/>
        <a:lstStyle/>
        <a:p>
          <a:endParaRPr lang="fr-FR"/>
        </a:p>
      </dgm:t>
    </dgm:pt>
    <dgm:pt modelId="{211DD2E3-2C46-4F95-A0F5-8EBA7CDF6D70}" type="pres">
      <dgm:prSet presAssocID="{C51E9C9B-EAC7-420B-98E7-97F417023ABA}" presName="Name10" presStyleLbl="parChTrans1D2" presStyleIdx="0" presStyleCnt="3"/>
      <dgm:spPr/>
      <dgm:t>
        <a:bodyPr/>
        <a:lstStyle/>
        <a:p>
          <a:endParaRPr lang="fr-FR"/>
        </a:p>
      </dgm:t>
    </dgm:pt>
    <dgm:pt modelId="{F25A938F-0588-4676-A7C5-56F22B194155}" type="pres">
      <dgm:prSet presAssocID="{4A633F20-CFBC-47DF-BB48-23DA3553AD4F}" presName="hierRoot2" presStyleCnt="0"/>
      <dgm:spPr/>
      <dgm:t>
        <a:bodyPr/>
        <a:lstStyle/>
        <a:p>
          <a:endParaRPr lang="fr-FR"/>
        </a:p>
      </dgm:t>
    </dgm:pt>
    <dgm:pt modelId="{D784DC6C-3AA6-4B85-8F57-DA5C74045DF7}" type="pres">
      <dgm:prSet presAssocID="{4A633F20-CFBC-47DF-BB48-23DA3553AD4F}" presName="composite2" presStyleCnt="0"/>
      <dgm:spPr/>
      <dgm:t>
        <a:bodyPr/>
        <a:lstStyle/>
        <a:p>
          <a:endParaRPr lang="fr-FR"/>
        </a:p>
      </dgm:t>
    </dgm:pt>
    <dgm:pt modelId="{EE28153F-DC67-4F97-9BB6-25E0B217F419}" type="pres">
      <dgm:prSet presAssocID="{4A633F20-CFBC-47DF-BB48-23DA3553AD4F}" presName="background2" presStyleLbl="asst1" presStyleIdx="0" presStyleCnt="1"/>
      <dgm:spPr/>
      <dgm:t>
        <a:bodyPr/>
        <a:lstStyle/>
        <a:p>
          <a:endParaRPr lang="fr-FR"/>
        </a:p>
      </dgm:t>
    </dgm:pt>
    <dgm:pt modelId="{E2DA446A-E40C-4575-9DD4-1185BAC9E6EE}" type="pres">
      <dgm:prSet presAssocID="{4A633F20-CFBC-47DF-BB48-23DA3553AD4F}" presName="text2" presStyleLbl="fgAcc2" presStyleIdx="0" presStyleCnt="3" custLinFactNeighborY="-70924">
        <dgm:presLayoutVars>
          <dgm:chPref val="3"/>
        </dgm:presLayoutVars>
      </dgm:prSet>
      <dgm:spPr/>
      <dgm:t>
        <a:bodyPr/>
        <a:lstStyle/>
        <a:p>
          <a:endParaRPr lang="fr-FR"/>
        </a:p>
      </dgm:t>
    </dgm:pt>
    <dgm:pt modelId="{F01778F6-5320-4685-AB61-0547EDFCE744}" type="pres">
      <dgm:prSet presAssocID="{4A633F20-CFBC-47DF-BB48-23DA3553AD4F}" presName="hierChild3" presStyleCnt="0"/>
      <dgm:spPr/>
      <dgm:t>
        <a:bodyPr/>
        <a:lstStyle/>
        <a:p>
          <a:endParaRPr lang="fr-FR"/>
        </a:p>
      </dgm:t>
    </dgm:pt>
    <dgm:pt modelId="{3DBF9936-15BA-4601-BE56-7F35784E4051}" type="pres">
      <dgm:prSet presAssocID="{CD55CF1A-01DA-43AE-A1E4-C1669F24839E}" presName="Name10" presStyleLbl="parChTrans1D2" presStyleIdx="1" presStyleCnt="3"/>
      <dgm:spPr/>
      <dgm:t>
        <a:bodyPr/>
        <a:lstStyle/>
        <a:p>
          <a:endParaRPr lang="fr-FR"/>
        </a:p>
      </dgm:t>
    </dgm:pt>
    <dgm:pt modelId="{A80799F7-6250-41AC-945D-0A8471E0052C}" type="pres">
      <dgm:prSet presAssocID="{E1793001-2581-4D3A-9980-53368694CE32}" presName="hierRoot2" presStyleCnt="0"/>
      <dgm:spPr/>
      <dgm:t>
        <a:bodyPr/>
        <a:lstStyle/>
        <a:p>
          <a:endParaRPr lang="fr-FR"/>
        </a:p>
      </dgm:t>
    </dgm:pt>
    <dgm:pt modelId="{07856AA8-6059-4516-B88F-C33314DF69AC}" type="pres">
      <dgm:prSet presAssocID="{E1793001-2581-4D3A-9980-53368694CE32}" presName="composite2" presStyleCnt="0"/>
      <dgm:spPr/>
      <dgm:t>
        <a:bodyPr/>
        <a:lstStyle/>
        <a:p>
          <a:endParaRPr lang="fr-FR"/>
        </a:p>
      </dgm:t>
    </dgm:pt>
    <dgm:pt modelId="{40F7F3FB-A394-4E96-BAAD-B07FD09C45A4}" type="pres">
      <dgm:prSet presAssocID="{E1793001-2581-4D3A-9980-53368694CE32}" presName="background2" presStyleLbl="node2" presStyleIdx="0" presStyleCnt="2"/>
      <dgm:spPr/>
      <dgm:t>
        <a:bodyPr/>
        <a:lstStyle/>
        <a:p>
          <a:endParaRPr lang="fr-FR"/>
        </a:p>
      </dgm:t>
    </dgm:pt>
    <dgm:pt modelId="{823CB1F7-6EB1-4395-893F-A3313E16FC02}" type="pres">
      <dgm:prSet presAssocID="{E1793001-2581-4D3A-9980-53368694CE32}" presName="text2" presStyleLbl="fgAcc2" presStyleIdx="1" presStyleCnt="3" custLinFactNeighborY="49623">
        <dgm:presLayoutVars>
          <dgm:chPref val="3"/>
        </dgm:presLayoutVars>
      </dgm:prSet>
      <dgm:spPr/>
      <dgm:t>
        <a:bodyPr/>
        <a:lstStyle/>
        <a:p>
          <a:endParaRPr lang="fr-FR"/>
        </a:p>
      </dgm:t>
    </dgm:pt>
    <dgm:pt modelId="{1FC0E199-C9C7-493F-A7BC-E36DB15BC932}" type="pres">
      <dgm:prSet presAssocID="{E1793001-2581-4D3A-9980-53368694CE32}" presName="hierChild3" presStyleCnt="0"/>
      <dgm:spPr/>
      <dgm:t>
        <a:bodyPr/>
        <a:lstStyle/>
        <a:p>
          <a:endParaRPr lang="fr-FR"/>
        </a:p>
      </dgm:t>
    </dgm:pt>
    <dgm:pt modelId="{C2D35463-706A-4C21-BC04-D2366AE0BD11}" type="pres">
      <dgm:prSet presAssocID="{C333439D-184A-464F-BC41-F305EE28D6C4}" presName="Name10" presStyleLbl="parChTrans1D2" presStyleIdx="2" presStyleCnt="3"/>
      <dgm:spPr/>
      <dgm:t>
        <a:bodyPr/>
        <a:lstStyle/>
        <a:p>
          <a:endParaRPr lang="fr-FR"/>
        </a:p>
      </dgm:t>
    </dgm:pt>
    <dgm:pt modelId="{73F4BE28-06ED-402F-AFD9-3F66CFE5C0A9}" type="pres">
      <dgm:prSet presAssocID="{05D37480-5E31-4CDD-9698-7B5175B0CA77}" presName="hierRoot2" presStyleCnt="0"/>
      <dgm:spPr/>
      <dgm:t>
        <a:bodyPr/>
        <a:lstStyle/>
        <a:p>
          <a:endParaRPr lang="fr-FR"/>
        </a:p>
      </dgm:t>
    </dgm:pt>
    <dgm:pt modelId="{65FDD275-D9EB-415C-A1A7-34463C03E81A}" type="pres">
      <dgm:prSet presAssocID="{05D37480-5E31-4CDD-9698-7B5175B0CA77}" presName="composite2" presStyleCnt="0"/>
      <dgm:spPr/>
      <dgm:t>
        <a:bodyPr/>
        <a:lstStyle/>
        <a:p>
          <a:endParaRPr lang="fr-FR"/>
        </a:p>
      </dgm:t>
    </dgm:pt>
    <dgm:pt modelId="{58C7CE19-3C28-4D07-BD96-0FB4014A426E}" type="pres">
      <dgm:prSet presAssocID="{05D37480-5E31-4CDD-9698-7B5175B0CA77}" presName="background2" presStyleLbl="node2" presStyleIdx="1" presStyleCnt="2"/>
      <dgm:spPr/>
      <dgm:t>
        <a:bodyPr/>
        <a:lstStyle/>
        <a:p>
          <a:endParaRPr lang="fr-FR"/>
        </a:p>
      </dgm:t>
    </dgm:pt>
    <dgm:pt modelId="{3A327E78-B46B-4F76-A505-E3B6066A8034}" type="pres">
      <dgm:prSet presAssocID="{05D37480-5E31-4CDD-9698-7B5175B0CA77}" presName="text2" presStyleLbl="fgAcc2" presStyleIdx="2" presStyleCnt="3" custLinFactNeighborY="52363">
        <dgm:presLayoutVars>
          <dgm:chPref val="3"/>
        </dgm:presLayoutVars>
      </dgm:prSet>
      <dgm:spPr/>
      <dgm:t>
        <a:bodyPr/>
        <a:lstStyle/>
        <a:p>
          <a:endParaRPr lang="fr-FR"/>
        </a:p>
      </dgm:t>
    </dgm:pt>
    <dgm:pt modelId="{C3E6BBBD-299C-40E2-B0CA-2E9C6A3EB7FE}" type="pres">
      <dgm:prSet presAssocID="{05D37480-5E31-4CDD-9698-7B5175B0CA77}" presName="hierChild3" presStyleCnt="0"/>
      <dgm:spPr/>
      <dgm:t>
        <a:bodyPr/>
        <a:lstStyle/>
        <a:p>
          <a:endParaRPr lang="fr-FR"/>
        </a:p>
      </dgm:t>
    </dgm:pt>
  </dgm:ptLst>
  <dgm:cxnLst>
    <dgm:cxn modelId="{8CB795AA-A42E-4166-BC02-A7AEFB723427}" srcId="{67496DD7-D5C2-4A13-B605-D259EA32729F}" destId="{4A633F20-CFBC-47DF-BB48-23DA3553AD4F}" srcOrd="0" destOrd="0" parTransId="{C51E9C9B-EAC7-420B-98E7-97F417023ABA}" sibTransId="{DED4BBF7-049C-4A90-8481-F4AAF1203BDE}"/>
    <dgm:cxn modelId="{57E848DA-7C93-4482-AC3D-2B39FE0C01B4}" srcId="{67496DD7-D5C2-4A13-B605-D259EA32729F}" destId="{05D37480-5E31-4CDD-9698-7B5175B0CA77}" srcOrd="2" destOrd="0" parTransId="{C333439D-184A-464F-BC41-F305EE28D6C4}" sibTransId="{0C623AF7-6027-48FB-ADE4-160863115A1C}"/>
    <dgm:cxn modelId="{86B5823A-BFE2-43E7-A7FB-8A445BAD7DAE}" type="presOf" srcId="{E1793001-2581-4D3A-9980-53368694CE32}" destId="{823CB1F7-6EB1-4395-893F-A3313E16FC02}" srcOrd="0" destOrd="0" presId="urn:microsoft.com/office/officeart/2005/8/layout/hierarchy1"/>
    <dgm:cxn modelId="{14E0374C-4F49-4349-AA0E-451BE173B17E}" type="presOf" srcId="{C333439D-184A-464F-BC41-F305EE28D6C4}" destId="{C2D35463-706A-4C21-BC04-D2366AE0BD11}" srcOrd="0" destOrd="0" presId="urn:microsoft.com/office/officeart/2005/8/layout/hierarchy1"/>
    <dgm:cxn modelId="{06C850F6-FD08-41CB-9495-FEFCCE1D5C5E}" type="presOf" srcId="{5D750E60-22CF-4813-A84C-6FC3B8828721}" destId="{E7E7CBEA-C9C6-4B8D-ACA5-C8530042A1B1}" srcOrd="0" destOrd="0" presId="urn:microsoft.com/office/officeart/2005/8/layout/hierarchy1"/>
    <dgm:cxn modelId="{6C29E947-9B26-4E95-A212-DF94A1A7B00A}" srcId="{67496DD7-D5C2-4A13-B605-D259EA32729F}" destId="{E1793001-2581-4D3A-9980-53368694CE32}" srcOrd="1" destOrd="0" parTransId="{CD55CF1A-01DA-43AE-A1E4-C1669F24839E}" sibTransId="{AFE8ADB5-3F6B-45B5-8CFD-05E6D9F63A74}"/>
    <dgm:cxn modelId="{697F400D-C21C-44D2-BCFD-F4F4AE6366CE}" type="presOf" srcId="{CD55CF1A-01DA-43AE-A1E4-C1669F24839E}" destId="{3DBF9936-15BA-4601-BE56-7F35784E4051}" srcOrd="0" destOrd="0" presId="urn:microsoft.com/office/officeart/2005/8/layout/hierarchy1"/>
    <dgm:cxn modelId="{CA8FAE59-CE0A-413D-8158-3D1E638C10B5}" type="presOf" srcId="{C51E9C9B-EAC7-420B-98E7-97F417023ABA}" destId="{211DD2E3-2C46-4F95-A0F5-8EBA7CDF6D70}" srcOrd="0" destOrd="0" presId="urn:microsoft.com/office/officeart/2005/8/layout/hierarchy1"/>
    <dgm:cxn modelId="{62FC6664-0986-4AC2-9813-5AB2A2C1B61F}" srcId="{5D750E60-22CF-4813-A84C-6FC3B8828721}" destId="{67496DD7-D5C2-4A13-B605-D259EA32729F}" srcOrd="0" destOrd="0" parTransId="{F8D8C11C-26C1-4402-8402-DEF2B08CA901}" sibTransId="{D6E81E9A-B321-46EA-A468-B20C24912779}"/>
    <dgm:cxn modelId="{5E753909-5E77-4FC0-85F5-56704E82BEE8}" type="presOf" srcId="{67496DD7-D5C2-4A13-B605-D259EA32729F}" destId="{3F0ADB37-9336-4CE2-B6F4-366AFF30FAE3}" srcOrd="0" destOrd="0" presId="urn:microsoft.com/office/officeart/2005/8/layout/hierarchy1"/>
    <dgm:cxn modelId="{910F854A-2370-4F3A-B0C4-2340122B9372}" type="presOf" srcId="{4A633F20-CFBC-47DF-BB48-23DA3553AD4F}" destId="{E2DA446A-E40C-4575-9DD4-1185BAC9E6EE}" srcOrd="0" destOrd="0" presId="urn:microsoft.com/office/officeart/2005/8/layout/hierarchy1"/>
    <dgm:cxn modelId="{A0067444-5C4D-4FCE-9B92-1461B4262139}" type="presOf" srcId="{05D37480-5E31-4CDD-9698-7B5175B0CA77}" destId="{3A327E78-B46B-4F76-A505-E3B6066A8034}" srcOrd="0" destOrd="0" presId="urn:microsoft.com/office/officeart/2005/8/layout/hierarchy1"/>
    <dgm:cxn modelId="{88E07F18-9D6B-4990-A39F-A61B1215C527}" type="presParOf" srcId="{E7E7CBEA-C9C6-4B8D-ACA5-C8530042A1B1}" destId="{ABA9AE12-54C5-47A5-91EC-DE3FCB19A39E}" srcOrd="0" destOrd="0" presId="urn:microsoft.com/office/officeart/2005/8/layout/hierarchy1"/>
    <dgm:cxn modelId="{D6FE9D6B-FE7A-4809-B133-6BFBAF6249EA}" type="presParOf" srcId="{ABA9AE12-54C5-47A5-91EC-DE3FCB19A39E}" destId="{67867D0E-C1A2-45A8-95F6-A45FE1AEF5CE}" srcOrd="0" destOrd="0" presId="urn:microsoft.com/office/officeart/2005/8/layout/hierarchy1"/>
    <dgm:cxn modelId="{248A7025-17F9-4A7C-B7B3-D9A07388D21C}" type="presParOf" srcId="{67867D0E-C1A2-45A8-95F6-A45FE1AEF5CE}" destId="{0D7E445A-EF64-49C7-9BC8-8C5ED6EA6481}" srcOrd="0" destOrd="0" presId="urn:microsoft.com/office/officeart/2005/8/layout/hierarchy1"/>
    <dgm:cxn modelId="{08D0CF78-3C06-4A8D-8B49-07C8305C9D8C}" type="presParOf" srcId="{67867D0E-C1A2-45A8-95F6-A45FE1AEF5CE}" destId="{3F0ADB37-9336-4CE2-B6F4-366AFF30FAE3}" srcOrd="1" destOrd="0" presId="urn:microsoft.com/office/officeart/2005/8/layout/hierarchy1"/>
    <dgm:cxn modelId="{D3136245-3849-4894-8684-F6BF7590B7A6}" type="presParOf" srcId="{ABA9AE12-54C5-47A5-91EC-DE3FCB19A39E}" destId="{2386B07A-8D2D-443D-842F-1A9CA3C81F54}" srcOrd="1" destOrd="0" presId="urn:microsoft.com/office/officeart/2005/8/layout/hierarchy1"/>
    <dgm:cxn modelId="{845DD5CE-9BC9-4E90-8B1F-79706101C8E1}" type="presParOf" srcId="{2386B07A-8D2D-443D-842F-1A9CA3C81F54}" destId="{211DD2E3-2C46-4F95-A0F5-8EBA7CDF6D70}" srcOrd="0" destOrd="0" presId="urn:microsoft.com/office/officeart/2005/8/layout/hierarchy1"/>
    <dgm:cxn modelId="{DC85BCE5-253A-48AD-BB0B-5916C7F88291}" type="presParOf" srcId="{2386B07A-8D2D-443D-842F-1A9CA3C81F54}" destId="{F25A938F-0588-4676-A7C5-56F22B194155}" srcOrd="1" destOrd="0" presId="urn:microsoft.com/office/officeart/2005/8/layout/hierarchy1"/>
    <dgm:cxn modelId="{AC3F4B8A-0045-46B8-94B4-A58A6B42E718}" type="presParOf" srcId="{F25A938F-0588-4676-A7C5-56F22B194155}" destId="{D784DC6C-3AA6-4B85-8F57-DA5C74045DF7}" srcOrd="0" destOrd="0" presId="urn:microsoft.com/office/officeart/2005/8/layout/hierarchy1"/>
    <dgm:cxn modelId="{EC5441CC-4781-479F-BFD3-C8B6F812AB0F}" type="presParOf" srcId="{D784DC6C-3AA6-4B85-8F57-DA5C74045DF7}" destId="{EE28153F-DC67-4F97-9BB6-25E0B217F419}" srcOrd="0" destOrd="0" presId="urn:microsoft.com/office/officeart/2005/8/layout/hierarchy1"/>
    <dgm:cxn modelId="{D07797E7-5098-4B31-BA19-67303D08ECDD}" type="presParOf" srcId="{D784DC6C-3AA6-4B85-8F57-DA5C74045DF7}" destId="{E2DA446A-E40C-4575-9DD4-1185BAC9E6EE}" srcOrd="1" destOrd="0" presId="urn:microsoft.com/office/officeart/2005/8/layout/hierarchy1"/>
    <dgm:cxn modelId="{1FE84E7F-A8A1-4F39-8B3C-8BCBB5E92EC8}" type="presParOf" srcId="{F25A938F-0588-4676-A7C5-56F22B194155}" destId="{F01778F6-5320-4685-AB61-0547EDFCE744}" srcOrd="1" destOrd="0" presId="urn:microsoft.com/office/officeart/2005/8/layout/hierarchy1"/>
    <dgm:cxn modelId="{5EF7061C-654C-4A80-A554-C5AA7173866F}" type="presParOf" srcId="{2386B07A-8D2D-443D-842F-1A9CA3C81F54}" destId="{3DBF9936-15BA-4601-BE56-7F35784E4051}" srcOrd="2" destOrd="0" presId="urn:microsoft.com/office/officeart/2005/8/layout/hierarchy1"/>
    <dgm:cxn modelId="{F6770D34-7A5F-4636-8A4F-339694263A4F}" type="presParOf" srcId="{2386B07A-8D2D-443D-842F-1A9CA3C81F54}" destId="{A80799F7-6250-41AC-945D-0A8471E0052C}" srcOrd="3" destOrd="0" presId="urn:microsoft.com/office/officeart/2005/8/layout/hierarchy1"/>
    <dgm:cxn modelId="{9DB4124C-6DB0-4B07-BDCB-F2563288EB54}" type="presParOf" srcId="{A80799F7-6250-41AC-945D-0A8471E0052C}" destId="{07856AA8-6059-4516-B88F-C33314DF69AC}" srcOrd="0" destOrd="0" presId="urn:microsoft.com/office/officeart/2005/8/layout/hierarchy1"/>
    <dgm:cxn modelId="{B01E2A22-3834-4018-8E1C-994D8A87CBD1}" type="presParOf" srcId="{07856AA8-6059-4516-B88F-C33314DF69AC}" destId="{40F7F3FB-A394-4E96-BAAD-B07FD09C45A4}" srcOrd="0" destOrd="0" presId="urn:microsoft.com/office/officeart/2005/8/layout/hierarchy1"/>
    <dgm:cxn modelId="{949A88E0-A0F2-4780-9371-A587FF0A3333}" type="presParOf" srcId="{07856AA8-6059-4516-B88F-C33314DF69AC}" destId="{823CB1F7-6EB1-4395-893F-A3313E16FC02}" srcOrd="1" destOrd="0" presId="urn:microsoft.com/office/officeart/2005/8/layout/hierarchy1"/>
    <dgm:cxn modelId="{F8D820AE-5104-4FFB-A121-51CF84A4BA86}" type="presParOf" srcId="{A80799F7-6250-41AC-945D-0A8471E0052C}" destId="{1FC0E199-C9C7-493F-A7BC-E36DB15BC932}" srcOrd="1" destOrd="0" presId="urn:microsoft.com/office/officeart/2005/8/layout/hierarchy1"/>
    <dgm:cxn modelId="{BFCB8BC1-7067-469A-BA0E-5D13A700D825}" type="presParOf" srcId="{2386B07A-8D2D-443D-842F-1A9CA3C81F54}" destId="{C2D35463-706A-4C21-BC04-D2366AE0BD11}" srcOrd="4" destOrd="0" presId="urn:microsoft.com/office/officeart/2005/8/layout/hierarchy1"/>
    <dgm:cxn modelId="{2064237C-679B-4239-8CFB-BAFF6EEFAFB9}" type="presParOf" srcId="{2386B07A-8D2D-443D-842F-1A9CA3C81F54}" destId="{73F4BE28-06ED-402F-AFD9-3F66CFE5C0A9}" srcOrd="5" destOrd="0" presId="urn:microsoft.com/office/officeart/2005/8/layout/hierarchy1"/>
    <dgm:cxn modelId="{88BB92B5-8E19-4231-AEDE-CAD6AB589E48}" type="presParOf" srcId="{73F4BE28-06ED-402F-AFD9-3F66CFE5C0A9}" destId="{65FDD275-D9EB-415C-A1A7-34463C03E81A}" srcOrd="0" destOrd="0" presId="urn:microsoft.com/office/officeart/2005/8/layout/hierarchy1"/>
    <dgm:cxn modelId="{EE2DA141-6EBF-4B3F-A56C-DAB135D32FB2}" type="presParOf" srcId="{65FDD275-D9EB-415C-A1A7-34463C03E81A}" destId="{58C7CE19-3C28-4D07-BD96-0FB4014A426E}" srcOrd="0" destOrd="0" presId="urn:microsoft.com/office/officeart/2005/8/layout/hierarchy1"/>
    <dgm:cxn modelId="{E7B74BF1-28C6-48E7-ABB9-0F2E1FEBC8A7}" type="presParOf" srcId="{65FDD275-D9EB-415C-A1A7-34463C03E81A}" destId="{3A327E78-B46B-4F76-A505-E3B6066A8034}" srcOrd="1" destOrd="0" presId="urn:microsoft.com/office/officeart/2005/8/layout/hierarchy1"/>
    <dgm:cxn modelId="{CC002CBA-3872-4279-B527-33E2D02B1A5E}" type="presParOf" srcId="{73F4BE28-06ED-402F-AFD9-3F66CFE5C0A9}" destId="{C3E6BBBD-299C-40E2-B0CA-2E9C6A3EB7F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2851F0-96D9-4A77-AFD3-193CAC547F94}" type="doc">
      <dgm:prSet loTypeId="urn:microsoft.com/office/officeart/2005/8/layout/hierarchy4" loCatId="list" qsTypeId="urn:microsoft.com/office/officeart/2005/8/quickstyle/3d5" qsCatId="3D" csTypeId="urn:microsoft.com/office/officeart/2005/8/colors/colorful2" csCatId="colorful" phldr="1"/>
      <dgm:spPr/>
      <dgm:t>
        <a:bodyPr/>
        <a:lstStyle/>
        <a:p>
          <a:endParaRPr lang="fr-FR"/>
        </a:p>
      </dgm:t>
    </dgm:pt>
    <dgm:pt modelId="{3D019F4F-1565-4795-BAD7-A74F8A5E2529}">
      <dgm:prSet phldrT="[Texte]"/>
      <dgm:spPr/>
      <dgm:t>
        <a:bodyPr/>
        <a:lstStyle/>
        <a:p>
          <a:r>
            <a:rPr lang="ar-TN" dirty="0" smtClean="0">
              <a:solidFill>
                <a:schemeClr val="tx1"/>
              </a:solidFill>
            </a:rPr>
            <a:t>يحجر على الموظفين العموميين إفشاء المعلومات التي يقدمها الشخص الخاص بعنوان سري في إطار عقد الشراكة وتشمل السرية :</a:t>
          </a:r>
          <a:endParaRPr lang="fr-FR" dirty="0" smtClean="0">
            <a:solidFill>
              <a:schemeClr val="tx1"/>
            </a:solidFill>
          </a:endParaRPr>
        </a:p>
      </dgm:t>
    </dgm:pt>
    <dgm:pt modelId="{BDCEE2CA-A3E3-48F8-93DC-90D2B2D5252B}" type="parTrans" cxnId="{8970BD51-E38D-4B48-BF76-8B500F227BE9}">
      <dgm:prSet/>
      <dgm:spPr/>
      <dgm:t>
        <a:bodyPr/>
        <a:lstStyle/>
        <a:p>
          <a:endParaRPr lang="fr-FR">
            <a:solidFill>
              <a:schemeClr val="tx1"/>
            </a:solidFill>
          </a:endParaRPr>
        </a:p>
      </dgm:t>
    </dgm:pt>
    <dgm:pt modelId="{194B9174-FAC3-4922-A6C8-8060444E70B2}" type="sibTrans" cxnId="{8970BD51-E38D-4B48-BF76-8B500F227BE9}">
      <dgm:prSet/>
      <dgm:spPr/>
      <dgm:t>
        <a:bodyPr/>
        <a:lstStyle/>
        <a:p>
          <a:endParaRPr lang="fr-FR">
            <a:solidFill>
              <a:schemeClr val="tx1"/>
            </a:solidFill>
          </a:endParaRPr>
        </a:p>
      </dgm:t>
    </dgm:pt>
    <dgm:pt modelId="{32EB8CE0-14A3-46CD-B6FA-44D1256FB389}">
      <dgm:prSet phldrT="[Texte]"/>
      <dgm:spPr/>
      <dgm:t>
        <a:bodyPr/>
        <a:lstStyle/>
        <a:p>
          <a:r>
            <a:rPr lang="ar-TN" smtClean="0">
              <a:solidFill>
                <a:schemeClr val="tx1"/>
              </a:solidFill>
            </a:rPr>
            <a:t>والجوانب المنصوص على سريتها في العروض</a:t>
          </a:r>
          <a:endParaRPr lang="fr-FR" dirty="0">
            <a:solidFill>
              <a:schemeClr val="tx1"/>
            </a:solidFill>
          </a:endParaRPr>
        </a:p>
      </dgm:t>
    </dgm:pt>
    <dgm:pt modelId="{D874E51E-CF24-40B6-A41D-B51299E8A0DE}" type="parTrans" cxnId="{8220FE9C-329B-45FD-A01B-1B984E2A90DD}">
      <dgm:prSet/>
      <dgm:spPr/>
      <dgm:t>
        <a:bodyPr/>
        <a:lstStyle/>
        <a:p>
          <a:endParaRPr lang="fr-FR">
            <a:solidFill>
              <a:schemeClr val="tx1"/>
            </a:solidFill>
          </a:endParaRPr>
        </a:p>
      </dgm:t>
    </dgm:pt>
    <dgm:pt modelId="{059BEAC4-7598-467A-AB5B-3A34D0B3845C}" type="sibTrans" cxnId="{8220FE9C-329B-45FD-A01B-1B984E2A90DD}">
      <dgm:prSet/>
      <dgm:spPr/>
      <dgm:t>
        <a:bodyPr/>
        <a:lstStyle/>
        <a:p>
          <a:endParaRPr lang="fr-FR">
            <a:solidFill>
              <a:schemeClr val="tx1"/>
            </a:solidFill>
          </a:endParaRPr>
        </a:p>
      </dgm:t>
    </dgm:pt>
    <dgm:pt modelId="{BEF7C335-9FC9-4878-A4FF-2EEBF7209D12}">
      <dgm:prSet phldrT="[Texte]"/>
      <dgm:spPr/>
      <dgm:t>
        <a:bodyPr/>
        <a:lstStyle/>
        <a:p>
          <a:r>
            <a:rPr lang="ar-TN" smtClean="0">
              <a:solidFill>
                <a:schemeClr val="tx1"/>
              </a:solidFill>
            </a:rPr>
            <a:t>التجارية</a:t>
          </a:r>
          <a:endParaRPr lang="fr-FR" dirty="0">
            <a:solidFill>
              <a:schemeClr val="tx1"/>
            </a:solidFill>
          </a:endParaRPr>
        </a:p>
      </dgm:t>
    </dgm:pt>
    <dgm:pt modelId="{7DF22754-B322-42C3-8475-E2A986942AAD}" type="parTrans" cxnId="{F9645543-6FB7-4F30-B988-0E5315CC832E}">
      <dgm:prSet/>
      <dgm:spPr/>
      <dgm:t>
        <a:bodyPr/>
        <a:lstStyle/>
        <a:p>
          <a:endParaRPr lang="fr-FR">
            <a:solidFill>
              <a:schemeClr val="tx1"/>
            </a:solidFill>
          </a:endParaRPr>
        </a:p>
      </dgm:t>
    </dgm:pt>
    <dgm:pt modelId="{E5E94CF4-9915-41C6-915D-3988E44D6D7B}" type="sibTrans" cxnId="{F9645543-6FB7-4F30-B988-0E5315CC832E}">
      <dgm:prSet/>
      <dgm:spPr/>
      <dgm:t>
        <a:bodyPr/>
        <a:lstStyle/>
        <a:p>
          <a:endParaRPr lang="fr-FR">
            <a:solidFill>
              <a:schemeClr val="tx1"/>
            </a:solidFill>
          </a:endParaRPr>
        </a:p>
      </dgm:t>
    </dgm:pt>
    <dgm:pt modelId="{4BDAC7E2-32B0-4F48-B898-0D2B8143A8F3}">
      <dgm:prSet phldrT="[Texte]"/>
      <dgm:spPr/>
      <dgm:t>
        <a:bodyPr/>
        <a:lstStyle/>
        <a:p>
          <a:r>
            <a:rPr lang="ar-SA" smtClean="0">
              <a:solidFill>
                <a:schemeClr val="tx1"/>
              </a:solidFill>
            </a:rPr>
            <a:t>المسائل الفنية </a:t>
          </a:r>
          <a:endParaRPr lang="fr-FR" dirty="0">
            <a:solidFill>
              <a:schemeClr val="tx1"/>
            </a:solidFill>
          </a:endParaRPr>
        </a:p>
      </dgm:t>
    </dgm:pt>
    <dgm:pt modelId="{3B42E1A3-B1EF-4CED-997D-3A8269EF1BCB}" type="parTrans" cxnId="{E064BFF2-338B-4ED8-AC32-FE8DA9831511}">
      <dgm:prSet/>
      <dgm:spPr/>
      <dgm:t>
        <a:bodyPr/>
        <a:lstStyle/>
        <a:p>
          <a:endParaRPr lang="fr-FR">
            <a:solidFill>
              <a:schemeClr val="tx1"/>
            </a:solidFill>
          </a:endParaRPr>
        </a:p>
      </dgm:t>
    </dgm:pt>
    <dgm:pt modelId="{211C0314-D6D9-4046-8A76-9077D9D73DCC}" type="sibTrans" cxnId="{E064BFF2-338B-4ED8-AC32-FE8DA9831511}">
      <dgm:prSet/>
      <dgm:spPr/>
      <dgm:t>
        <a:bodyPr/>
        <a:lstStyle/>
        <a:p>
          <a:endParaRPr lang="fr-FR">
            <a:solidFill>
              <a:schemeClr val="tx1"/>
            </a:solidFill>
          </a:endParaRPr>
        </a:p>
      </dgm:t>
    </dgm:pt>
    <dgm:pt modelId="{9DCC93EC-3E40-4BFB-91E0-1F47DF8EC45B}" type="pres">
      <dgm:prSet presAssocID="{7D2851F0-96D9-4A77-AFD3-193CAC547F94}" presName="Name0" presStyleCnt="0">
        <dgm:presLayoutVars>
          <dgm:chPref val="1"/>
          <dgm:dir val="rev"/>
          <dgm:animOne val="branch"/>
          <dgm:animLvl val="lvl"/>
          <dgm:resizeHandles/>
        </dgm:presLayoutVars>
      </dgm:prSet>
      <dgm:spPr/>
      <dgm:t>
        <a:bodyPr/>
        <a:lstStyle/>
        <a:p>
          <a:endParaRPr lang="fr-FR"/>
        </a:p>
      </dgm:t>
    </dgm:pt>
    <dgm:pt modelId="{4D258300-F86F-45DD-9BC7-930C8BE83732}" type="pres">
      <dgm:prSet presAssocID="{3D019F4F-1565-4795-BAD7-A74F8A5E2529}" presName="vertOne" presStyleCnt="0"/>
      <dgm:spPr/>
    </dgm:pt>
    <dgm:pt modelId="{13DDBA94-CF72-484C-845C-40AB89CDEB35}" type="pres">
      <dgm:prSet presAssocID="{3D019F4F-1565-4795-BAD7-A74F8A5E2529}" presName="txOne" presStyleLbl="node0" presStyleIdx="0" presStyleCnt="1" custLinFactNeighborX="-36" custLinFactNeighborY="-915">
        <dgm:presLayoutVars>
          <dgm:chPref val="3"/>
        </dgm:presLayoutVars>
      </dgm:prSet>
      <dgm:spPr/>
      <dgm:t>
        <a:bodyPr/>
        <a:lstStyle/>
        <a:p>
          <a:endParaRPr lang="fr-FR"/>
        </a:p>
      </dgm:t>
    </dgm:pt>
    <dgm:pt modelId="{3FA743B8-C25C-4371-B0D4-CD8CA22C4563}" type="pres">
      <dgm:prSet presAssocID="{3D019F4F-1565-4795-BAD7-A74F8A5E2529}" presName="parTransOne" presStyleCnt="0"/>
      <dgm:spPr/>
    </dgm:pt>
    <dgm:pt modelId="{6D728179-C393-4E60-938A-C1C46FC24A46}" type="pres">
      <dgm:prSet presAssocID="{3D019F4F-1565-4795-BAD7-A74F8A5E2529}" presName="horzOne" presStyleCnt="0"/>
      <dgm:spPr/>
    </dgm:pt>
    <dgm:pt modelId="{D69AD47C-B804-4727-B69C-903A91EF054C}" type="pres">
      <dgm:prSet presAssocID="{4BDAC7E2-32B0-4F48-B898-0D2B8143A8F3}" presName="vertTwo" presStyleCnt="0"/>
      <dgm:spPr/>
    </dgm:pt>
    <dgm:pt modelId="{9B2A262C-DC43-430A-BB3A-71BCEC6FED22}" type="pres">
      <dgm:prSet presAssocID="{4BDAC7E2-32B0-4F48-B898-0D2B8143A8F3}" presName="txTwo" presStyleLbl="node2" presStyleIdx="0" presStyleCnt="3">
        <dgm:presLayoutVars>
          <dgm:chPref val="3"/>
        </dgm:presLayoutVars>
      </dgm:prSet>
      <dgm:spPr/>
      <dgm:t>
        <a:bodyPr/>
        <a:lstStyle/>
        <a:p>
          <a:endParaRPr lang="fr-FR"/>
        </a:p>
      </dgm:t>
    </dgm:pt>
    <dgm:pt modelId="{A9702503-F19D-4AA5-977A-983ED674F8AB}" type="pres">
      <dgm:prSet presAssocID="{4BDAC7E2-32B0-4F48-B898-0D2B8143A8F3}" presName="horzTwo" presStyleCnt="0"/>
      <dgm:spPr/>
    </dgm:pt>
    <dgm:pt modelId="{AB349B29-A436-4BF9-8D70-A6F9E9105BE1}" type="pres">
      <dgm:prSet presAssocID="{211C0314-D6D9-4046-8A76-9077D9D73DCC}" presName="sibSpaceTwo" presStyleCnt="0"/>
      <dgm:spPr/>
    </dgm:pt>
    <dgm:pt modelId="{89A2BA0F-A4D0-4B62-9653-740C660F66C3}" type="pres">
      <dgm:prSet presAssocID="{BEF7C335-9FC9-4878-A4FF-2EEBF7209D12}" presName="vertTwo" presStyleCnt="0"/>
      <dgm:spPr/>
    </dgm:pt>
    <dgm:pt modelId="{CBE13C00-C3D1-49CD-B3AF-7E0EDD9D7285}" type="pres">
      <dgm:prSet presAssocID="{BEF7C335-9FC9-4878-A4FF-2EEBF7209D12}" presName="txTwo" presStyleLbl="node2" presStyleIdx="1" presStyleCnt="3">
        <dgm:presLayoutVars>
          <dgm:chPref val="3"/>
        </dgm:presLayoutVars>
      </dgm:prSet>
      <dgm:spPr/>
      <dgm:t>
        <a:bodyPr/>
        <a:lstStyle/>
        <a:p>
          <a:endParaRPr lang="fr-FR"/>
        </a:p>
      </dgm:t>
    </dgm:pt>
    <dgm:pt modelId="{76EB76D8-3176-4731-B617-0B3B4A033DD7}" type="pres">
      <dgm:prSet presAssocID="{BEF7C335-9FC9-4878-A4FF-2EEBF7209D12}" presName="horzTwo" presStyleCnt="0"/>
      <dgm:spPr/>
    </dgm:pt>
    <dgm:pt modelId="{E0ABC35A-8713-4EB0-95ED-FED051A186F0}" type="pres">
      <dgm:prSet presAssocID="{E5E94CF4-9915-41C6-915D-3988E44D6D7B}" presName="sibSpaceTwo" presStyleCnt="0"/>
      <dgm:spPr/>
    </dgm:pt>
    <dgm:pt modelId="{8FF3F8FD-A5B8-487F-8370-F4EE08982DF4}" type="pres">
      <dgm:prSet presAssocID="{32EB8CE0-14A3-46CD-B6FA-44D1256FB389}" presName="vertTwo" presStyleCnt="0"/>
      <dgm:spPr/>
    </dgm:pt>
    <dgm:pt modelId="{395FB7D3-D5B1-4B1B-8A78-C2906FA2183F}" type="pres">
      <dgm:prSet presAssocID="{32EB8CE0-14A3-46CD-B6FA-44D1256FB389}" presName="txTwo" presStyleLbl="node2" presStyleIdx="2" presStyleCnt="3">
        <dgm:presLayoutVars>
          <dgm:chPref val="3"/>
        </dgm:presLayoutVars>
      </dgm:prSet>
      <dgm:spPr/>
      <dgm:t>
        <a:bodyPr/>
        <a:lstStyle/>
        <a:p>
          <a:endParaRPr lang="fr-FR"/>
        </a:p>
      </dgm:t>
    </dgm:pt>
    <dgm:pt modelId="{E43C7E9C-7C55-4315-BB1E-C11306D69B06}" type="pres">
      <dgm:prSet presAssocID="{32EB8CE0-14A3-46CD-B6FA-44D1256FB389}" presName="horzTwo" presStyleCnt="0"/>
      <dgm:spPr/>
    </dgm:pt>
  </dgm:ptLst>
  <dgm:cxnLst>
    <dgm:cxn modelId="{E064BFF2-338B-4ED8-AC32-FE8DA9831511}" srcId="{3D019F4F-1565-4795-BAD7-A74F8A5E2529}" destId="{4BDAC7E2-32B0-4F48-B898-0D2B8143A8F3}" srcOrd="0" destOrd="0" parTransId="{3B42E1A3-B1EF-4CED-997D-3A8269EF1BCB}" sibTransId="{211C0314-D6D9-4046-8A76-9077D9D73DCC}"/>
    <dgm:cxn modelId="{E949C9D2-DA30-4151-B1BD-210754573000}" type="presOf" srcId="{4BDAC7E2-32B0-4F48-B898-0D2B8143A8F3}" destId="{9B2A262C-DC43-430A-BB3A-71BCEC6FED22}" srcOrd="0" destOrd="0" presId="urn:microsoft.com/office/officeart/2005/8/layout/hierarchy4"/>
    <dgm:cxn modelId="{57C510EC-9A39-4B75-A010-90328103C860}" type="presOf" srcId="{32EB8CE0-14A3-46CD-B6FA-44D1256FB389}" destId="{395FB7D3-D5B1-4B1B-8A78-C2906FA2183F}" srcOrd="0" destOrd="0" presId="urn:microsoft.com/office/officeart/2005/8/layout/hierarchy4"/>
    <dgm:cxn modelId="{8970BD51-E38D-4B48-BF76-8B500F227BE9}" srcId="{7D2851F0-96D9-4A77-AFD3-193CAC547F94}" destId="{3D019F4F-1565-4795-BAD7-A74F8A5E2529}" srcOrd="0" destOrd="0" parTransId="{BDCEE2CA-A3E3-48F8-93DC-90D2B2D5252B}" sibTransId="{194B9174-FAC3-4922-A6C8-8060444E70B2}"/>
    <dgm:cxn modelId="{FF62C5C8-AC87-4482-8FE1-E46F16D370A7}" type="presOf" srcId="{3D019F4F-1565-4795-BAD7-A74F8A5E2529}" destId="{13DDBA94-CF72-484C-845C-40AB89CDEB35}" srcOrd="0" destOrd="0" presId="urn:microsoft.com/office/officeart/2005/8/layout/hierarchy4"/>
    <dgm:cxn modelId="{A091295E-8BD7-4F3C-81B5-3042BF3CFE63}" type="presOf" srcId="{BEF7C335-9FC9-4878-A4FF-2EEBF7209D12}" destId="{CBE13C00-C3D1-49CD-B3AF-7E0EDD9D7285}" srcOrd="0" destOrd="0" presId="urn:microsoft.com/office/officeart/2005/8/layout/hierarchy4"/>
    <dgm:cxn modelId="{DB2D6455-8A97-4DFE-9FE0-CC633D4493BF}" type="presOf" srcId="{7D2851F0-96D9-4A77-AFD3-193CAC547F94}" destId="{9DCC93EC-3E40-4BFB-91E0-1F47DF8EC45B}" srcOrd="0" destOrd="0" presId="urn:microsoft.com/office/officeart/2005/8/layout/hierarchy4"/>
    <dgm:cxn modelId="{F9645543-6FB7-4F30-B988-0E5315CC832E}" srcId="{3D019F4F-1565-4795-BAD7-A74F8A5E2529}" destId="{BEF7C335-9FC9-4878-A4FF-2EEBF7209D12}" srcOrd="1" destOrd="0" parTransId="{7DF22754-B322-42C3-8475-E2A986942AAD}" sibTransId="{E5E94CF4-9915-41C6-915D-3988E44D6D7B}"/>
    <dgm:cxn modelId="{8220FE9C-329B-45FD-A01B-1B984E2A90DD}" srcId="{3D019F4F-1565-4795-BAD7-A74F8A5E2529}" destId="{32EB8CE0-14A3-46CD-B6FA-44D1256FB389}" srcOrd="2" destOrd="0" parTransId="{D874E51E-CF24-40B6-A41D-B51299E8A0DE}" sibTransId="{059BEAC4-7598-467A-AB5B-3A34D0B3845C}"/>
    <dgm:cxn modelId="{CA1C7E53-F858-4262-8427-66A36CD3EB5A}" type="presParOf" srcId="{9DCC93EC-3E40-4BFB-91E0-1F47DF8EC45B}" destId="{4D258300-F86F-45DD-9BC7-930C8BE83732}" srcOrd="0" destOrd="0" presId="urn:microsoft.com/office/officeart/2005/8/layout/hierarchy4"/>
    <dgm:cxn modelId="{9976DEE7-55BB-4C32-991B-448185E2E516}" type="presParOf" srcId="{4D258300-F86F-45DD-9BC7-930C8BE83732}" destId="{13DDBA94-CF72-484C-845C-40AB89CDEB35}" srcOrd="0" destOrd="0" presId="urn:microsoft.com/office/officeart/2005/8/layout/hierarchy4"/>
    <dgm:cxn modelId="{2596DDB8-B3D4-4AB4-930D-D73F8437EF5D}" type="presParOf" srcId="{4D258300-F86F-45DD-9BC7-930C8BE83732}" destId="{3FA743B8-C25C-4371-B0D4-CD8CA22C4563}" srcOrd="1" destOrd="0" presId="urn:microsoft.com/office/officeart/2005/8/layout/hierarchy4"/>
    <dgm:cxn modelId="{3F5928AF-B8AF-4677-AE4E-70AB55ACB825}" type="presParOf" srcId="{4D258300-F86F-45DD-9BC7-930C8BE83732}" destId="{6D728179-C393-4E60-938A-C1C46FC24A46}" srcOrd="2" destOrd="0" presId="urn:microsoft.com/office/officeart/2005/8/layout/hierarchy4"/>
    <dgm:cxn modelId="{2FEA9A87-7DC4-40BB-A044-204D3A81F0A4}" type="presParOf" srcId="{6D728179-C393-4E60-938A-C1C46FC24A46}" destId="{D69AD47C-B804-4727-B69C-903A91EF054C}" srcOrd="0" destOrd="0" presId="urn:microsoft.com/office/officeart/2005/8/layout/hierarchy4"/>
    <dgm:cxn modelId="{497DA6DC-0C86-4592-9AB3-C9CBFF03F33A}" type="presParOf" srcId="{D69AD47C-B804-4727-B69C-903A91EF054C}" destId="{9B2A262C-DC43-430A-BB3A-71BCEC6FED22}" srcOrd="0" destOrd="0" presId="urn:microsoft.com/office/officeart/2005/8/layout/hierarchy4"/>
    <dgm:cxn modelId="{3192EE8C-42FA-464F-B2C1-5FF9DB03CC51}" type="presParOf" srcId="{D69AD47C-B804-4727-B69C-903A91EF054C}" destId="{A9702503-F19D-4AA5-977A-983ED674F8AB}" srcOrd="1" destOrd="0" presId="urn:microsoft.com/office/officeart/2005/8/layout/hierarchy4"/>
    <dgm:cxn modelId="{74AD41B3-A2C9-49C2-86A9-0B70DFF30F54}" type="presParOf" srcId="{6D728179-C393-4E60-938A-C1C46FC24A46}" destId="{AB349B29-A436-4BF9-8D70-A6F9E9105BE1}" srcOrd="1" destOrd="0" presId="urn:microsoft.com/office/officeart/2005/8/layout/hierarchy4"/>
    <dgm:cxn modelId="{A17B5EF8-66BF-47D3-B605-47E66BDFE014}" type="presParOf" srcId="{6D728179-C393-4E60-938A-C1C46FC24A46}" destId="{89A2BA0F-A4D0-4B62-9653-740C660F66C3}" srcOrd="2" destOrd="0" presId="urn:microsoft.com/office/officeart/2005/8/layout/hierarchy4"/>
    <dgm:cxn modelId="{C89BA6A2-8F75-4767-997B-AC9A9ABBEB21}" type="presParOf" srcId="{89A2BA0F-A4D0-4B62-9653-740C660F66C3}" destId="{CBE13C00-C3D1-49CD-B3AF-7E0EDD9D7285}" srcOrd="0" destOrd="0" presId="urn:microsoft.com/office/officeart/2005/8/layout/hierarchy4"/>
    <dgm:cxn modelId="{E23A3DC0-2172-40CF-98F2-B614DC3179A0}" type="presParOf" srcId="{89A2BA0F-A4D0-4B62-9653-740C660F66C3}" destId="{76EB76D8-3176-4731-B617-0B3B4A033DD7}" srcOrd="1" destOrd="0" presId="urn:microsoft.com/office/officeart/2005/8/layout/hierarchy4"/>
    <dgm:cxn modelId="{4012E5BC-BD8C-4644-B00B-DA5C3DCEEC47}" type="presParOf" srcId="{6D728179-C393-4E60-938A-C1C46FC24A46}" destId="{E0ABC35A-8713-4EB0-95ED-FED051A186F0}" srcOrd="3" destOrd="0" presId="urn:microsoft.com/office/officeart/2005/8/layout/hierarchy4"/>
    <dgm:cxn modelId="{D99A959D-8088-4BA2-99C4-A39DFA31AB8A}" type="presParOf" srcId="{6D728179-C393-4E60-938A-C1C46FC24A46}" destId="{8FF3F8FD-A5B8-487F-8370-F4EE08982DF4}" srcOrd="4" destOrd="0" presId="urn:microsoft.com/office/officeart/2005/8/layout/hierarchy4"/>
    <dgm:cxn modelId="{11FF6C51-A3A1-49F9-A7C1-B7932549F13F}" type="presParOf" srcId="{8FF3F8FD-A5B8-487F-8370-F4EE08982DF4}" destId="{395FB7D3-D5B1-4B1B-8A78-C2906FA2183F}" srcOrd="0" destOrd="0" presId="urn:microsoft.com/office/officeart/2005/8/layout/hierarchy4"/>
    <dgm:cxn modelId="{D4E4BFE4-37F4-46C5-96A1-A2EAFDB3DA7D}" type="presParOf" srcId="{8FF3F8FD-A5B8-487F-8370-F4EE08982DF4}" destId="{E43C7E9C-7C55-4315-BB1E-C11306D69B06}" srcOrd="1" destOrd="0" presId="urn:microsoft.com/office/officeart/2005/8/layout/hierarchy4"/>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03A6D67-9745-4053-886B-6B19A49A3C4C}" type="doc">
      <dgm:prSet loTypeId="urn:microsoft.com/office/officeart/2005/8/layout/radial4" loCatId="relationship" qsTypeId="urn:microsoft.com/office/officeart/2005/8/quickstyle/3d5" qsCatId="3D" csTypeId="urn:microsoft.com/office/officeart/2005/8/colors/colorful1" csCatId="colorful" phldr="1"/>
      <dgm:spPr/>
      <dgm:t>
        <a:bodyPr/>
        <a:lstStyle/>
        <a:p>
          <a:endParaRPr lang="fr-FR"/>
        </a:p>
      </dgm:t>
    </dgm:pt>
    <dgm:pt modelId="{66D0B84F-0DA8-4536-A686-02DCAB85D224}">
      <dgm:prSet phldrT="[Texte]" custT="1"/>
      <dgm:spPr/>
      <dgm:t>
        <a:bodyPr/>
        <a:lstStyle/>
        <a:p>
          <a:r>
            <a:rPr lang="ar-TN" sz="2800" smtClean="0">
              <a:solidFill>
                <a:schemeClr val="tx1"/>
              </a:solidFill>
            </a:rPr>
            <a:t>الجودة </a:t>
          </a:r>
          <a:endParaRPr lang="fr-FR" sz="2800" dirty="0">
            <a:solidFill>
              <a:schemeClr val="tx1"/>
            </a:solidFill>
          </a:endParaRPr>
        </a:p>
      </dgm:t>
    </dgm:pt>
    <dgm:pt modelId="{01589623-DB56-4629-A545-FDDB13CBB389}" type="parTrans" cxnId="{0591BE2C-BCB4-494F-8F28-D453BAC18264}">
      <dgm:prSet/>
      <dgm:spPr/>
      <dgm:t>
        <a:bodyPr/>
        <a:lstStyle/>
        <a:p>
          <a:endParaRPr lang="fr-FR" sz="1800">
            <a:solidFill>
              <a:schemeClr val="tx1"/>
            </a:solidFill>
          </a:endParaRPr>
        </a:p>
      </dgm:t>
    </dgm:pt>
    <dgm:pt modelId="{900A23BE-25D7-408F-8112-4DDB20527C8A}" type="sibTrans" cxnId="{0591BE2C-BCB4-494F-8F28-D453BAC18264}">
      <dgm:prSet/>
      <dgm:spPr/>
      <dgm:t>
        <a:bodyPr/>
        <a:lstStyle/>
        <a:p>
          <a:endParaRPr lang="fr-FR" sz="1800">
            <a:solidFill>
              <a:schemeClr val="tx1"/>
            </a:solidFill>
          </a:endParaRPr>
        </a:p>
      </dgm:t>
    </dgm:pt>
    <dgm:pt modelId="{790CDCF3-A202-4FF6-847F-9B83589FD497}">
      <dgm:prSet phldrT="[Texte]" custT="1"/>
      <dgm:spPr/>
      <dgm:t>
        <a:bodyPr/>
        <a:lstStyle/>
        <a:p>
          <a:r>
            <a:rPr lang="ar-TN" sz="2800" dirty="0" smtClean="0">
              <a:solidFill>
                <a:schemeClr val="tx1"/>
              </a:solidFill>
            </a:rPr>
            <a:t>نجاعة الأداء </a:t>
          </a:r>
          <a:endParaRPr lang="fr-FR" sz="2800" dirty="0">
            <a:solidFill>
              <a:schemeClr val="tx1"/>
            </a:solidFill>
          </a:endParaRPr>
        </a:p>
      </dgm:t>
    </dgm:pt>
    <dgm:pt modelId="{9FAC9E46-A689-4335-B552-4B2170CA4B55}" type="parTrans" cxnId="{DA913F12-93DA-4A25-AAE4-2C25BB65ED5C}">
      <dgm:prSet/>
      <dgm:spPr/>
      <dgm:t>
        <a:bodyPr/>
        <a:lstStyle/>
        <a:p>
          <a:endParaRPr lang="fr-FR" sz="1800">
            <a:solidFill>
              <a:schemeClr val="tx1"/>
            </a:solidFill>
          </a:endParaRPr>
        </a:p>
      </dgm:t>
    </dgm:pt>
    <dgm:pt modelId="{31DEC526-284A-4B74-BE55-9B506BBBC831}" type="sibTrans" cxnId="{DA913F12-93DA-4A25-AAE4-2C25BB65ED5C}">
      <dgm:prSet/>
      <dgm:spPr/>
      <dgm:t>
        <a:bodyPr/>
        <a:lstStyle/>
        <a:p>
          <a:endParaRPr lang="fr-FR" sz="1800">
            <a:solidFill>
              <a:schemeClr val="tx1"/>
            </a:solidFill>
          </a:endParaRPr>
        </a:p>
      </dgm:t>
    </dgm:pt>
    <dgm:pt modelId="{767745DB-3ADD-4A1A-A238-0CDADD728228}">
      <dgm:prSet phldrT="[Texte]" custT="1"/>
      <dgm:spPr/>
      <dgm:t>
        <a:bodyPr/>
        <a:lstStyle/>
        <a:p>
          <a:r>
            <a:rPr lang="ar-TN" sz="2000" dirty="0" smtClean="0">
              <a:solidFill>
                <a:schemeClr val="tx1"/>
              </a:solidFill>
            </a:rPr>
            <a:t>القيمة </a:t>
          </a:r>
          <a:r>
            <a:rPr lang="ar-TN" sz="2000" dirty="0" err="1" smtClean="0">
              <a:solidFill>
                <a:schemeClr val="tx1"/>
              </a:solidFill>
            </a:rPr>
            <a:t>الجملية</a:t>
          </a:r>
          <a:r>
            <a:rPr lang="ar-TN" sz="2000" dirty="0" smtClean="0">
              <a:solidFill>
                <a:schemeClr val="tx1"/>
              </a:solidFill>
            </a:rPr>
            <a:t> للمشروع </a:t>
          </a:r>
          <a:endParaRPr lang="fr-FR" sz="2000" dirty="0">
            <a:solidFill>
              <a:schemeClr val="tx1"/>
            </a:solidFill>
          </a:endParaRPr>
        </a:p>
      </dgm:t>
    </dgm:pt>
    <dgm:pt modelId="{A2CCAD40-675D-417A-86E3-BB38020E6BD5}" type="parTrans" cxnId="{3D467E46-D614-447F-93C1-B2DA949B02F5}">
      <dgm:prSet/>
      <dgm:spPr/>
      <dgm:t>
        <a:bodyPr/>
        <a:lstStyle/>
        <a:p>
          <a:endParaRPr lang="fr-FR" sz="1800">
            <a:solidFill>
              <a:schemeClr val="tx1"/>
            </a:solidFill>
          </a:endParaRPr>
        </a:p>
      </dgm:t>
    </dgm:pt>
    <dgm:pt modelId="{A1EBB0AC-DFEA-46E2-9093-D68B8C875961}" type="sibTrans" cxnId="{3D467E46-D614-447F-93C1-B2DA949B02F5}">
      <dgm:prSet/>
      <dgm:spPr/>
      <dgm:t>
        <a:bodyPr/>
        <a:lstStyle/>
        <a:p>
          <a:endParaRPr lang="fr-FR" sz="1800">
            <a:solidFill>
              <a:schemeClr val="tx1"/>
            </a:solidFill>
          </a:endParaRPr>
        </a:p>
      </dgm:t>
    </dgm:pt>
    <dgm:pt modelId="{72C9ACBF-DF72-440A-A1D7-B8B7D5A0625B}">
      <dgm:prSet phldrT="[Texte]" custT="1"/>
      <dgm:spPr/>
      <dgm:t>
        <a:bodyPr/>
        <a:lstStyle/>
        <a:p>
          <a:r>
            <a:rPr lang="ar-TN" sz="2400" dirty="0" smtClean="0">
              <a:solidFill>
                <a:schemeClr val="tx1"/>
              </a:solidFill>
            </a:rPr>
            <a:t>القيمة المضافة </a:t>
          </a:r>
          <a:endParaRPr lang="fr-FR" sz="2400" dirty="0">
            <a:solidFill>
              <a:schemeClr val="tx1"/>
            </a:solidFill>
          </a:endParaRPr>
        </a:p>
      </dgm:t>
    </dgm:pt>
    <dgm:pt modelId="{C4BF6BD8-064B-445F-A0AF-E53B89CABD74}" type="parTrans" cxnId="{AD4E59E7-FC6C-4F14-827A-896F223F33E1}">
      <dgm:prSet/>
      <dgm:spPr/>
      <dgm:t>
        <a:bodyPr/>
        <a:lstStyle/>
        <a:p>
          <a:endParaRPr lang="fr-FR" sz="1800">
            <a:solidFill>
              <a:schemeClr val="tx1"/>
            </a:solidFill>
          </a:endParaRPr>
        </a:p>
      </dgm:t>
    </dgm:pt>
    <dgm:pt modelId="{D53C62C9-9969-4742-BE54-C4C562A6DD06}" type="sibTrans" cxnId="{AD4E59E7-FC6C-4F14-827A-896F223F33E1}">
      <dgm:prSet/>
      <dgm:spPr/>
      <dgm:t>
        <a:bodyPr/>
        <a:lstStyle/>
        <a:p>
          <a:endParaRPr lang="fr-FR" sz="1800">
            <a:solidFill>
              <a:schemeClr val="tx1"/>
            </a:solidFill>
          </a:endParaRPr>
        </a:p>
      </dgm:t>
    </dgm:pt>
    <dgm:pt modelId="{37BBF20A-D48D-41AC-AD6F-EBDCD3373F48}">
      <dgm:prSet phldrT="[Texte]" custT="1"/>
      <dgm:spPr/>
      <dgm:t>
        <a:bodyPr/>
        <a:lstStyle/>
        <a:p>
          <a:r>
            <a:rPr lang="ar-SA" sz="2000" dirty="0" smtClean="0">
              <a:solidFill>
                <a:schemeClr val="tx1"/>
              </a:solidFill>
            </a:rPr>
            <a:t>نسبة تشغيلية اليد العاملة التونسية</a:t>
          </a:r>
          <a:endParaRPr lang="fr-FR" sz="2000" dirty="0">
            <a:solidFill>
              <a:schemeClr val="tx1"/>
            </a:solidFill>
          </a:endParaRPr>
        </a:p>
      </dgm:t>
    </dgm:pt>
    <dgm:pt modelId="{1C8FDAAC-E757-459D-A6FC-C204527739BA}" type="parTrans" cxnId="{0538F01A-4D06-4B78-89F5-696DADC6E2B4}">
      <dgm:prSet/>
      <dgm:spPr/>
      <dgm:t>
        <a:bodyPr/>
        <a:lstStyle/>
        <a:p>
          <a:endParaRPr lang="fr-FR" sz="1800">
            <a:solidFill>
              <a:schemeClr val="tx1"/>
            </a:solidFill>
          </a:endParaRPr>
        </a:p>
      </dgm:t>
    </dgm:pt>
    <dgm:pt modelId="{05023E94-7CC4-4C27-B3B0-D740917F1FDD}" type="sibTrans" cxnId="{0538F01A-4D06-4B78-89F5-696DADC6E2B4}">
      <dgm:prSet/>
      <dgm:spPr/>
      <dgm:t>
        <a:bodyPr/>
        <a:lstStyle/>
        <a:p>
          <a:endParaRPr lang="fr-FR" sz="1800">
            <a:solidFill>
              <a:schemeClr val="tx1"/>
            </a:solidFill>
          </a:endParaRPr>
        </a:p>
      </dgm:t>
    </dgm:pt>
    <dgm:pt modelId="{4FFB0DE5-578D-410D-AFDE-5E51BDF98766}">
      <dgm:prSet phldrT="[Texte]" custT="1"/>
      <dgm:spPr/>
      <dgm:t>
        <a:bodyPr/>
        <a:lstStyle/>
        <a:p>
          <a:pPr rtl="1"/>
          <a:r>
            <a:rPr lang="ar-SA" sz="2000" dirty="0" smtClean="0">
              <a:solidFill>
                <a:schemeClr val="tx1"/>
              </a:solidFill>
            </a:rPr>
            <a:t>نسبة تأطير</a:t>
          </a:r>
          <a:r>
            <a:rPr lang="ar-TN" sz="2000" dirty="0" smtClean="0">
              <a:solidFill>
                <a:schemeClr val="tx1"/>
              </a:solidFill>
            </a:rPr>
            <a:t>اليد العاملة التونسية</a:t>
          </a:r>
          <a:endParaRPr lang="fr-FR" sz="2000" dirty="0">
            <a:solidFill>
              <a:schemeClr val="tx1"/>
            </a:solidFill>
          </a:endParaRPr>
        </a:p>
      </dgm:t>
    </dgm:pt>
    <dgm:pt modelId="{2E5BBC1C-473A-4DAC-9E49-B335F8DD70C8}" type="parTrans" cxnId="{EE3B4DF0-B005-4456-895C-993983D58E43}">
      <dgm:prSet/>
      <dgm:spPr/>
      <dgm:t>
        <a:bodyPr/>
        <a:lstStyle/>
        <a:p>
          <a:endParaRPr lang="fr-FR" sz="1800">
            <a:solidFill>
              <a:schemeClr val="tx1"/>
            </a:solidFill>
          </a:endParaRPr>
        </a:p>
      </dgm:t>
    </dgm:pt>
    <dgm:pt modelId="{715F47F4-E477-43B9-8BBB-988D09BFD4B2}" type="sibTrans" cxnId="{EE3B4DF0-B005-4456-895C-993983D58E43}">
      <dgm:prSet/>
      <dgm:spPr/>
      <dgm:t>
        <a:bodyPr/>
        <a:lstStyle/>
        <a:p>
          <a:endParaRPr lang="fr-FR" sz="1800">
            <a:solidFill>
              <a:schemeClr val="tx1"/>
            </a:solidFill>
          </a:endParaRPr>
        </a:p>
      </dgm:t>
    </dgm:pt>
    <dgm:pt modelId="{EA6B64AD-EFD4-4742-B873-BC60D41EE995}">
      <dgm:prSet phldrT="[Texte]" custT="1"/>
      <dgm:spPr/>
      <dgm:t>
        <a:bodyPr/>
        <a:lstStyle/>
        <a:p>
          <a:pPr rtl="1"/>
          <a:r>
            <a:rPr lang="ar-TN" sz="1800" dirty="0" smtClean="0">
              <a:solidFill>
                <a:schemeClr val="tx1"/>
              </a:solidFill>
            </a:rPr>
            <a:t>نسبة استعمال المنتوج الوطني </a:t>
          </a:r>
          <a:endParaRPr lang="fr-FR" sz="1800" dirty="0">
            <a:solidFill>
              <a:schemeClr val="tx1"/>
            </a:solidFill>
          </a:endParaRPr>
        </a:p>
      </dgm:t>
    </dgm:pt>
    <dgm:pt modelId="{D2BBAD38-6ED0-4C59-94FA-1DF7DC24F570}" type="parTrans" cxnId="{04B613EF-8B56-417D-A196-7CD8BEDE914F}">
      <dgm:prSet/>
      <dgm:spPr/>
      <dgm:t>
        <a:bodyPr/>
        <a:lstStyle/>
        <a:p>
          <a:endParaRPr lang="fr-FR" sz="1800">
            <a:solidFill>
              <a:schemeClr val="tx1"/>
            </a:solidFill>
          </a:endParaRPr>
        </a:p>
      </dgm:t>
    </dgm:pt>
    <dgm:pt modelId="{7167CFA8-E77E-470E-BF34-71518F5C31BB}" type="sibTrans" cxnId="{04B613EF-8B56-417D-A196-7CD8BEDE914F}">
      <dgm:prSet/>
      <dgm:spPr/>
      <dgm:t>
        <a:bodyPr/>
        <a:lstStyle/>
        <a:p>
          <a:endParaRPr lang="fr-FR" sz="1800">
            <a:solidFill>
              <a:schemeClr val="tx1"/>
            </a:solidFill>
          </a:endParaRPr>
        </a:p>
      </dgm:t>
    </dgm:pt>
    <dgm:pt modelId="{028DF542-1A74-4C5B-A6D9-85947E8C581D}">
      <dgm:prSet phldrT="[Texte]" custT="1"/>
      <dgm:spPr/>
      <dgm:t>
        <a:bodyPr/>
        <a:lstStyle/>
        <a:p>
          <a:pPr rtl="1"/>
          <a:r>
            <a:rPr lang="ar-TN" sz="1600" dirty="0" err="1" smtClean="0">
              <a:solidFill>
                <a:schemeClr val="tx1"/>
              </a:solidFill>
            </a:rPr>
            <a:t>إستجابة</a:t>
          </a:r>
          <a:r>
            <a:rPr lang="ar-TN" sz="1600" dirty="0" smtClean="0">
              <a:solidFill>
                <a:schemeClr val="tx1"/>
              </a:solidFill>
            </a:rPr>
            <a:t> العرض </a:t>
          </a:r>
          <a:r>
            <a:rPr lang="ar-TN" sz="1400" dirty="0" smtClean="0">
              <a:solidFill>
                <a:schemeClr val="tx1"/>
              </a:solidFill>
            </a:rPr>
            <a:t>لمتطلبات</a:t>
          </a:r>
          <a:r>
            <a:rPr lang="ar-TN" sz="1600" dirty="0" smtClean="0">
              <a:solidFill>
                <a:schemeClr val="tx1"/>
              </a:solidFill>
            </a:rPr>
            <a:t> التنمية المستدامة</a:t>
          </a:r>
          <a:endParaRPr lang="fr-FR" sz="1600" dirty="0">
            <a:solidFill>
              <a:schemeClr val="tx1"/>
            </a:solidFill>
          </a:endParaRPr>
        </a:p>
      </dgm:t>
    </dgm:pt>
    <dgm:pt modelId="{FBCD6739-E727-4CD8-8E9C-A44209D447B0}" type="parTrans" cxnId="{310A70E4-5767-42F6-9CEE-125BE8EB958A}">
      <dgm:prSet/>
      <dgm:spPr/>
      <dgm:t>
        <a:bodyPr/>
        <a:lstStyle/>
        <a:p>
          <a:endParaRPr lang="fr-FR" sz="1800">
            <a:solidFill>
              <a:schemeClr val="tx1"/>
            </a:solidFill>
          </a:endParaRPr>
        </a:p>
      </dgm:t>
    </dgm:pt>
    <dgm:pt modelId="{E8936271-4D18-4F81-AFEE-96338F9EE434}" type="sibTrans" cxnId="{310A70E4-5767-42F6-9CEE-125BE8EB958A}">
      <dgm:prSet/>
      <dgm:spPr/>
      <dgm:t>
        <a:bodyPr/>
        <a:lstStyle/>
        <a:p>
          <a:endParaRPr lang="fr-FR" sz="1800">
            <a:solidFill>
              <a:schemeClr val="tx1"/>
            </a:solidFill>
          </a:endParaRPr>
        </a:p>
      </dgm:t>
    </dgm:pt>
    <dgm:pt modelId="{EA162E27-7E4A-4C85-808F-247A2642BCF8}">
      <dgm:prSet phldrT="[Texte]" custT="1"/>
      <dgm:spPr/>
      <dgm:t>
        <a:bodyPr/>
        <a:lstStyle/>
        <a:p>
          <a:r>
            <a:rPr lang="ar-TN" sz="2800" dirty="0" smtClean="0">
              <a:solidFill>
                <a:schemeClr val="tx1"/>
              </a:solidFill>
            </a:rPr>
            <a:t>العرض الأفضل </a:t>
          </a:r>
          <a:r>
            <a:rPr lang="ar-TN" sz="2400" dirty="0" smtClean="0">
              <a:solidFill>
                <a:schemeClr val="tx1"/>
              </a:solidFill>
            </a:rPr>
            <a:t>اقتصاديا</a:t>
          </a:r>
          <a:endParaRPr lang="fr-FR" sz="3200" dirty="0">
            <a:solidFill>
              <a:schemeClr val="tx1"/>
            </a:solidFill>
          </a:endParaRPr>
        </a:p>
      </dgm:t>
    </dgm:pt>
    <dgm:pt modelId="{20F0DFEE-2B07-499E-8612-0E0A1CA10485}" type="sibTrans" cxnId="{610546FB-336D-4A64-99F7-332A3227A642}">
      <dgm:prSet/>
      <dgm:spPr/>
      <dgm:t>
        <a:bodyPr/>
        <a:lstStyle/>
        <a:p>
          <a:endParaRPr lang="fr-FR" sz="1800">
            <a:solidFill>
              <a:schemeClr val="tx1"/>
            </a:solidFill>
          </a:endParaRPr>
        </a:p>
      </dgm:t>
    </dgm:pt>
    <dgm:pt modelId="{41F36CAE-AB75-46AB-BF9C-F4B240A4A2A1}" type="parTrans" cxnId="{610546FB-336D-4A64-99F7-332A3227A642}">
      <dgm:prSet/>
      <dgm:spPr/>
      <dgm:t>
        <a:bodyPr/>
        <a:lstStyle/>
        <a:p>
          <a:endParaRPr lang="fr-FR" sz="1800">
            <a:solidFill>
              <a:schemeClr val="tx1"/>
            </a:solidFill>
          </a:endParaRPr>
        </a:p>
      </dgm:t>
    </dgm:pt>
    <dgm:pt modelId="{13D77229-3512-4CA9-B163-B4A3DFF35170}" type="pres">
      <dgm:prSet presAssocID="{403A6D67-9745-4053-886B-6B19A49A3C4C}" presName="cycle" presStyleCnt="0">
        <dgm:presLayoutVars>
          <dgm:chMax val="1"/>
          <dgm:dir val="rev"/>
          <dgm:animLvl val="ctr"/>
          <dgm:resizeHandles val="exact"/>
        </dgm:presLayoutVars>
      </dgm:prSet>
      <dgm:spPr/>
      <dgm:t>
        <a:bodyPr/>
        <a:lstStyle/>
        <a:p>
          <a:endParaRPr lang="fr-FR"/>
        </a:p>
      </dgm:t>
    </dgm:pt>
    <dgm:pt modelId="{5AB66657-48B5-49F5-80E7-1A630CD54552}" type="pres">
      <dgm:prSet presAssocID="{EA162E27-7E4A-4C85-808F-247A2642BCF8}" presName="centerShape" presStyleLbl="node0" presStyleIdx="0" presStyleCnt="1"/>
      <dgm:spPr/>
      <dgm:t>
        <a:bodyPr/>
        <a:lstStyle/>
        <a:p>
          <a:endParaRPr lang="fr-FR"/>
        </a:p>
      </dgm:t>
    </dgm:pt>
    <dgm:pt modelId="{7C697C91-6C53-4BB0-B065-9CCB6880C9D0}" type="pres">
      <dgm:prSet presAssocID="{01589623-DB56-4629-A545-FDDB13CBB389}" presName="parTrans" presStyleLbl="bgSibTrans2D1" presStyleIdx="0" presStyleCnt="8"/>
      <dgm:spPr/>
      <dgm:t>
        <a:bodyPr/>
        <a:lstStyle/>
        <a:p>
          <a:endParaRPr lang="fr-FR"/>
        </a:p>
      </dgm:t>
    </dgm:pt>
    <dgm:pt modelId="{E22F0983-8377-4065-B92E-11769201AFEC}" type="pres">
      <dgm:prSet presAssocID="{66D0B84F-0DA8-4536-A686-02DCAB85D224}" presName="node" presStyleLbl="node1" presStyleIdx="0" presStyleCnt="8">
        <dgm:presLayoutVars>
          <dgm:bulletEnabled val="1"/>
        </dgm:presLayoutVars>
      </dgm:prSet>
      <dgm:spPr/>
      <dgm:t>
        <a:bodyPr/>
        <a:lstStyle/>
        <a:p>
          <a:endParaRPr lang="fr-FR"/>
        </a:p>
      </dgm:t>
    </dgm:pt>
    <dgm:pt modelId="{D4BD5194-6CAF-4881-B265-AEBC1193F9AA}" type="pres">
      <dgm:prSet presAssocID="{9FAC9E46-A689-4335-B552-4B2170CA4B55}" presName="parTrans" presStyleLbl="bgSibTrans2D1" presStyleIdx="1" presStyleCnt="8"/>
      <dgm:spPr/>
      <dgm:t>
        <a:bodyPr/>
        <a:lstStyle/>
        <a:p>
          <a:endParaRPr lang="fr-FR"/>
        </a:p>
      </dgm:t>
    </dgm:pt>
    <dgm:pt modelId="{C9BC220D-21AE-43C1-962E-525118E089F8}" type="pres">
      <dgm:prSet presAssocID="{790CDCF3-A202-4FF6-847F-9B83589FD497}" presName="node" presStyleLbl="node1" presStyleIdx="1" presStyleCnt="8">
        <dgm:presLayoutVars>
          <dgm:bulletEnabled val="1"/>
        </dgm:presLayoutVars>
      </dgm:prSet>
      <dgm:spPr/>
      <dgm:t>
        <a:bodyPr/>
        <a:lstStyle/>
        <a:p>
          <a:endParaRPr lang="fr-FR"/>
        </a:p>
      </dgm:t>
    </dgm:pt>
    <dgm:pt modelId="{0F4D52EF-F8D5-4E56-9FBB-A2853F66BD0B}" type="pres">
      <dgm:prSet presAssocID="{A2CCAD40-675D-417A-86E3-BB38020E6BD5}" presName="parTrans" presStyleLbl="bgSibTrans2D1" presStyleIdx="2" presStyleCnt="8"/>
      <dgm:spPr/>
      <dgm:t>
        <a:bodyPr/>
        <a:lstStyle/>
        <a:p>
          <a:endParaRPr lang="fr-FR"/>
        </a:p>
      </dgm:t>
    </dgm:pt>
    <dgm:pt modelId="{8ED83315-44AD-4400-B086-ADE939855492}" type="pres">
      <dgm:prSet presAssocID="{767745DB-3ADD-4A1A-A238-0CDADD728228}" presName="node" presStyleLbl="node1" presStyleIdx="2" presStyleCnt="8">
        <dgm:presLayoutVars>
          <dgm:bulletEnabled val="1"/>
        </dgm:presLayoutVars>
      </dgm:prSet>
      <dgm:spPr/>
      <dgm:t>
        <a:bodyPr/>
        <a:lstStyle/>
        <a:p>
          <a:endParaRPr lang="fr-FR"/>
        </a:p>
      </dgm:t>
    </dgm:pt>
    <dgm:pt modelId="{046CFA7E-512F-4380-BCDA-A64E0480E96C}" type="pres">
      <dgm:prSet presAssocID="{C4BF6BD8-064B-445F-A0AF-E53B89CABD74}" presName="parTrans" presStyleLbl="bgSibTrans2D1" presStyleIdx="3" presStyleCnt="8"/>
      <dgm:spPr/>
      <dgm:t>
        <a:bodyPr/>
        <a:lstStyle/>
        <a:p>
          <a:endParaRPr lang="fr-FR"/>
        </a:p>
      </dgm:t>
    </dgm:pt>
    <dgm:pt modelId="{C0D4C2CB-75D5-423D-A4F6-CCC44DF94CCF}" type="pres">
      <dgm:prSet presAssocID="{72C9ACBF-DF72-440A-A1D7-B8B7D5A0625B}" presName="node" presStyleLbl="node1" presStyleIdx="3" presStyleCnt="8">
        <dgm:presLayoutVars>
          <dgm:bulletEnabled val="1"/>
        </dgm:presLayoutVars>
      </dgm:prSet>
      <dgm:spPr/>
      <dgm:t>
        <a:bodyPr/>
        <a:lstStyle/>
        <a:p>
          <a:endParaRPr lang="fr-FR"/>
        </a:p>
      </dgm:t>
    </dgm:pt>
    <dgm:pt modelId="{657121F2-FA36-45D3-A17B-DCB068EB7A54}" type="pres">
      <dgm:prSet presAssocID="{1C8FDAAC-E757-459D-A6FC-C204527739BA}" presName="parTrans" presStyleLbl="bgSibTrans2D1" presStyleIdx="4" presStyleCnt="8"/>
      <dgm:spPr/>
      <dgm:t>
        <a:bodyPr/>
        <a:lstStyle/>
        <a:p>
          <a:endParaRPr lang="fr-FR"/>
        </a:p>
      </dgm:t>
    </dgm:pt>
    <dgm:pt modelId="{60DACE88-91F3-413F-8DB1-0F678E8F1929}" type="pres">
      <dgm:prSet presAssocID="{37BBF20A-D48D-41AC-AD6F-EBDCD3373F48}" presName="node" presStyleLbl="node1" presStyleIdx="4" presStyleCnt="8">
        <dgm:presLayoutVars>
          <dgm:bulletEnabled val="1"/>
        </dgm:presLayoutVars>
      </dgm:prSet>
      <dgm:spPr/>
      <dgm:t>
        <a:bodyPr/>
        <a:lstStyle/>
        <a:p>
          <a:endParaRPr lang="fr-FR"/>
        </a:p>
      </dgm:t>
    </dgm:pt>
    <dgm:pt modelId="{A02A33EC-D7E9-4BB9-929B-440428D2060B}" type="pres">
      <dgm:prSet presAssocID="{2E5BBC1C-473A-4DAC-9E49-B335F8DD70C8}" presName="parTrans" presStyleLbl="bgSibTrans2D1" presStyleIdx="5" presStyleCnt="8"/>
      <dgm:spPr/>
      <dgm:t>
        <a:bodyPr/>
        <a:lstStyle/>
        <a:p>
          <a:endParaRPr lang="fr-FR"/>
        </a:p>
      </dgm:t>
    </dgm:pt>
    <dgm:pt modelId="{33666099-4C26-4B8F-B117-00B5C5B75E0D}" type="pres">
      <dgm:prSet presAssocID="{4FFB0DE5-578D-410D-AFDE-5E51BDF98766}" presName="node" presStyleLbl="node1" presStyleIdx="5" presStyleCnt="8" custScaleX="113840" custScaleY="122184">
        <dgm:presLayoutVars>
          <dgm:bulletEnabled val="1"/>
        </dgm:presLayoutVars>
      </dgm:prSet>
      <dgm:spPr/>
      <dgm:t>
        <a:bodyPr/>
        <a:lstStyle/>
        <a:p>
          <a:endParaRPr lang="fr-FR"/>
        </a:p>
      </dgm:t>
    </dgm:pt>
    <dgm:pt modelId="{13B899D9-41E8-4F4C-8176-05BF22796658}" type="pres">
      <dgm:prSet presAssocID="{D2BBAD38-6ED0-4C59-94FA-1DF7DC24F570}" presName="parTrans" presStyleLbl="bgSibTrans2D1" presStyleIdx="6" presStyleCnt="8"/>
      <dgm:spPr/>
      <dgm:t>
        <a:bodyPr/>
        <a:lstStyle/>
        <a:p>
          <a:endParaRPr lang="fr-FR"/>
        </a:p>
      </dgm:t>
    </dgm:pt>
    <dgm:pt modelId="{C1BC42A3-6CBF-4E76-9C44-2908EB7BD336}" type="pres">
      <dgm:prSet presAssocID="{EA6B64AD-EFD4-4742-B873-BC60D41EE995}" presName="node" presStyleLbl="node1" presStyleIdx="6" presStyleCnt="8">
        <dgm:presLayoutVars>
          <dgm:bulletEnabled val="1"/>
        </dgm:presLayoutVars>
      </dgm:prSet>
      <dgm:spPr/>
      <dgm:t>
        <a:bodyPr/>
        <a:lstStyle/>
        <a:p>
          <a:endParaRPr lang="fr-FR"/>
        </a:p>
      </dgm:t>
    </dgm:pt>
    <dgm:pt modelId="{542848F5-4746-4B10-A57D-F465FFC19833}" type="pres">
      <dgm:prSet presAssocID="{FBCD6739-E727-4CD8-8E9C-A44209D447B0}" presName="parTrans" presStyleLbl="bgSibTrans2D1" presStyleIdx="7" presStyleCnt="8"/>
      <dgm:spPr/>
      <dgm:t>
        <a:bodyPr/>
        <a:lstStyle/>
        <a:p>
          <a:endParaRPr lang="fr-FR"/>
        </a:p>
      </dgm:t>
    </dgm:pt>
    <dgm:pt modelId="{5A76DC65-DCF4-4F43-AB77-D9CDAB07FCD3}" type="pres">
      <dgm:prSet presAssocID="{028DF542-1A74-4C5B-A6D9-85947E8C581D}" presName="node" presStyleLbl="node1" presStyleIdx="7" presStyleCnt="8">
        <dgm:presLayoutVars>
          <dgm:bulletEnabled val="1"/>
        </dgm:presLayoutVars>
      </dgm:prSet>
      <dgm:spPr/>
      <dgm:t>
        <a:bodyPr/>
        <a:lstStyle/>
        <a:p>
          <a:endParaRPr lang="fr-FR"/>
        </a:p>
      </dgm:t>
    </dgm:pt>
  </dgm:ptLst>
  <dgm:cxnLst>
    <dgm:cxn modelId="{610546FB-336D-4A64-99F7-332A3227A642}" srcId="{403A6D67-9745-4053-886B-6B19A49A3C4C}" destId="{EA162E27-7E4A-4C85-808F-247A2642BCF8}" srcOrd="0" destOrd="0" parTransId="{41F36CAE-AB75-46AB-BF9C-F4B240A4A2A1}" sibTransId="{20F0DFEE-2B07-499E-8612-0E0A1CA10485}"/>
    <dgm:cxn modelId="{C8826C89-92F7-47BE-B557-219D5E142F66}" type="presOf" srcId="{2E5BBC1C-473A-4DAC-9E49-B335F8DD70C8}" destId="{A02A33EC-D7E9-4BB9-929B-440428D2060B}" srcOrd="0" destOrd="0" presId="urn:microsoft.com/office/officeart/2005/8/layout/radial4"/>
    <dgm:cxn modelId="{4EB39CB5-65CF-44C7-9962-4D3414855996}" type="presOf" srcId="{767745DB-3ADD-4A1A-A238-0CDADD728228}" destId="{8ED83315-44AD-4400-B086-ADE939855492}" srcOrd="0" destOrd="0" presId="urn:microsoft.com/office/officeart/2005/8/layout/radial4"/>
    <dgm:cxn modelId="{A8F7A5B0-D69E-4ED7-BF67-4E78E01F6B83}" type="presOf" srcId="{028DF542-1A74-4C5B-A6D9-85947E8C581D}" destId="{5A76DC65-DCF4-4F43-AB77-D9CDAB07FCD3}" srcOrd="0" destOrd="0" presId="urn:microsoft.com/office/officeart/2005/8/layout/radial4"/>
    <dgm:cxn modelId="{D664F787-A890-4376-9161-44FEDC0E64FF}" type="presOf" srcId="{403A6D67-9745-4053-886B-6B19A49A3C4C}" destId="{13D77229-3512-4CA9-B163-B4A3DFF35170}" srcOrd="0" destOrd="0" presId="urn:microsoft.com/office/officeart/2005/8/layout/radial4"/>
    <dgm:cxn modelId="{02AFE450-4E61-446B-B421-E27B4DDBC654}" type="presOf" srcId="{790CDCF3-A202-4FF6-847F-9B83589FD497}" destId="{C9BC220D-21AE-43C1-962E-525118E089F8}" srcOrd="0" destOrd="0" presId="urn:microsoft.com/office/officeart/2005/8/layout/radial4"/>
    <dgm:cxn modelId="{E9CE0F2E-4C6D-4492-8734-AAAD41733492}" type="presOf" srcId="{C4BF6BD8-064B-445F-A0AF-E53B89CABD74}" destId="{046CFA7E-512F-4380-BCDA-A64E0480E96C}" srcOrd="0" destOrd="0" presId="urn:microsoft.com/office/officeart/2005/8/layout/radial4"/>
    <dgm:cxn modelId="{EE3B4DF0-B005-4456-895C-993983D58E43}" srcId="{EA162E27-7E4A-4C85-808F-247A2642BCF8}" destId="{4FFB0DE5-578D-410D-AFDE-5E51BDF98766}" srcOrd="5" destOrd="0" parTransId="{2E5BBC1C-473A-4DAC-9E49-B335F8DD70C8}" sibTransId="{715F47F4-E477-43B9-8BBB-988D09BFD4B2}"/>
    <dgm:cxn modelId="{AAE9B0BE-1BF5-4D02-B427-CDE0F0659F20}" type="presOf" srcId="{72C9ACBF-DF72-440A-A1D7-B8B7D5A0625B}" destId="{C0D4C2CB-75D5-423D-A4F6-CCC44DF94CCF}" srcOrd="0" destOrd="0" presId="urn:microsoft.com/office/officeart/2005/8/layout/radial4"/>
    <dgm:cxn modelId="{33FE6479-58AE-4B60-A471-29C5C58BA3CD}" type="presOf" srcId="{66D0B84F-0DA8-4536-A686-02DCAB85D224}" destId="{E22F0983-8377-4065-B92E-11769201AFEC}" srcOrd="0" destOrd="0" presId="urn:microsoft.com/office/officeart/2005/8/layout/radial4"/>
    <dgm:cxn modelId="{6244BA25-BD1B-456E-AE92-C35BF59DA86B}" type="presOf" srcId="{EA6B64AD-EFD4-4742-B873-BC60D41EE995}" destId="{C1BC42A3-6CBF-4E76-9C44-2908EB7BD336}" srcOrd="0" destOrd="0" presId="urn:microsoft.com/office/officeart/2005/8/layout/radial4"/>
    <dgm:cxn modelId="{7E385ED3-2889-4696-B496-37BBF530D41E}" type="presOf" srcId="{A2CCAD40-675D-417A-86E3-BB38020E6BD5}" destId="{0F4D52EF-F8D5-4E56-9FBB-A2853F66BD0B}" srcOrd="0" destOrd="0" presId="urn:microsoft.com/office/officeart/2005/8/layout/radial4"/>
    <dgm:cxn modelId="{AD4E59E7-FC6C-4F14-827A-896F223F33E1}" srcId="{EA162E27-7E4A-4C85-808F-247A2642BCF8}" destId="{72C9ACBF-DF72-440A-A1D7-B8B7D5A0625B}" srcOrd="3" destOrd="0" parTransId="{C4BF6BD8-064B-445F-A0AF-E53B89CABD74}" sibTransId="{D53C62C9-9969-4742-BE54-C4C562A6DD06}"/>
    <dgm:cxn modelId="{23B9BBBC-7F99-459A-BD62-08FCF1EAC569}" type="presOf" srcId="{4FFB0DE5-578D-410D-AFDE-5E51BDF98766}" destId="{33666099-4C26-4B8F-B117-00B5C5B75E0D}" srcOrd="0" destOrd="0" presId="urn:microsoft.com/office/officeart/2005/8/layout/radial4"/>
    <dgm:cxn modelId="{DA913F12-93DA-4A25-AAE4-2C25BB65ED5C}" srcId="{EA162E27-7E4A-4C85-808F-247A2642BCF8}" destId="{790CDCF3-A202-4FF6-847F-9B83589FD497}" srcOrd="1" destOrd="0" parTransId="{9FAC9E46-A689-4335-B552-4B2170CA4B55}" sibTransId="{31DEC526-284A-4B74-BE55-9B506BBBC831}"/>
    <dgm:cxn modelId="{657FB82C-486C-4375-9A13-CF4A978FAC9C}" type="presOf" srcId="{9FAC9E46-A689-4335-B552-4B2170CA4B55}" destId="{D4BD5194-6CAF-4881-B265-AEBC1193F9AA}" srcOrd="0" destOrd="0" presId="urn:microsoft.com/office/officeart/2005/8/layout/radial4"/>
    <dgm:cxn modelId="{E57C355D-19D1-45AD-9F7A-D6869BF92EEE}" type="presOf" srcId="{FBCD6739-E727-4CD8-8E9C-A44209D447B0}" destId="{542848F5-4746-4B10-A57D-F465FFC19833}" srcOrd="0" destOrd="0" presId="urn:microsoft.com/office/officeart/2005/8/layout/radial4"/>
    <dgm:cxn modelId="{81D53FFA-9C17-4B0A-B15F-E501AC92979C}" type="presOf" srcId="{EA162E27-7E4A-4C85-808F-247A2642BCF8}" destId="{5AB66657-48B5-49F5-80E7-1A630CD54552}" srcOrd="0" destOrd="0" presId="urn:microsoft.com/office/officeart/2005/8/layout/radial4"/>
    <dgm:cxn modelId="{0538F01A-4D06-4B78-89F5-696DADC6E2B4}" srcId="{EA162E27-7E4A-4C85-808F-247A2642BCF8}" destId="{37BBF20A-D48D-41AC-AD6F-EBDCD3373F48}" srcOrd="4" destOrd="0" parTransId="{1C8FDAAC-E757-459D-A6FC-C204527739BA}" sibTransId="{05023E94-7CC4-4C27-B3B0-D740917F1FDD}"/>
    <dgm:cxn modelId="{0591BE2C-BCB4-494F-8F28-D453BAC18264}" srcId="{EA162E27-7E4A-4C85-808F-247A2642BCF8}" destId="{66D0B84F-0DA8-4536-A686-02DCAB85D224}" srcOrd="0" destOrd="0" parTransId="{01589623-DB56-4629-A545-FDDB13CBB389}" sibTransId="{900A23BE-25D7-408F-8112-4DDB20527C8A}"/>
    <dgm:cxn modelId="{8C5EB00D-67E1-4114-8221-36532E080BA4}" type="presOf" srcId="{01589623-DB56-4629-A545-FDDB13CBB389}" destId="{7C697C91-6C53-4BB0-B065-9CCB6880C9D0}" srcOrd="0" destOrd="0" presId="urn:microsoft.com/office/officeart/2005/8/layout/radial4"/>
    <dgm:cxn modelId="{23E5391D-69A1-44F9-A205-DA7CD4FBBCC9}" type="presOf" srcId="{1C8FDAAC-E757-459D-A6FC-C204527739BA}" destId="{657121F2-FA36-45D3-A17B-DCB068EB7A54}" srcOrd="0" destOrd="0" presId="urn:microsoft.com/office/officeart/2005/8/layout/radial4"/>
    <dgm:cxn modelId="{FB508537-FEA6-4D54-984F-28BBB2EF6463}" type="presOf" srcId="{37BBF20A-D48D-41AC-AD6F-EBDCD3373F48}" destId="{60DACE88-91F3-413F-8DB1-0F678E8F1929}" srcOrd="0" destOrd="0" presId="urn:microsoft.com/office/officeart/2005/8/layout/radial4"/>
    <dgm:cxn modelId="{04B613EF-8B56-417D-A196-7CD8BEDE914F}" srcId="{EA162E27-7E4A-4C85-808F-247A2642BCF8}" destId="{EA6B64AD-EFD4-4742-B873-BC60D41EE995}" srcOrd="6" destOrd="0" parTransId="{D2BBAD38-6ED0-4C59-94FA-1DF7DC24F570}" sibTransId="{7167CFA8-E77E-470E-BF34-71518F5C31BB}"/>
    <dgm:cxn modelId="{310A70E4-5767-42F6-9CEE-125BE8EB958A}" srcId="{EA162E27-7E4A-4C85-808F-247A2642BCF8}" destId="{028DF542-1A74-4C5B-A6D9-85947E8C581D}" srcOrd="7" destOrd="0" parTransId="{FBCD6739-E727-4CD8-8E9C-A44209D447B0}" sibTransId="{E8936271-4D18-4F81-AFEE-96338F9EE434}"/>
    <dgm:cxn modelId="{3D467E46-D614-447F-93C1-B2DA949B02F5}" srcId="{EA162E27-7E4A-4C85-808F-247A2642BCF8}" destId="{767745DB-3ADD-4A1A-A238-0CDADD728228}" srcOrd="2" destOrd="0" parTransId="{A2CCAD40-675D-417A-86E3-BB38020E6BD5}" sibTransId="{A1EBB0AC-DFEA-46E2-9093-D68B8C875961}"/>
    <dgm:cxn modelId="{67730571-4B53-481F-9100-B2C4FC863D91}" type="presOf" srcId="{D2BBAD38-6ED0-4C59-94FA-1DF7DC24F570}" destId="{13B899D9-41E8-4F4C-8176-05BF22796658}" srcOrd="0" destOrd="0" presId="urn:microsoft.com/office/officeart/2005/8/layout/radial4"/>
    <dgm:cxn modelId="{0D46E04A-E318-4264-BF54-7861199FF96B}" type="presParOf" srcId="{13D77229-3512-4CA9-B163-B4A3DFF35170}" destId="{5AB66657-48B5-49F5-80E7-1A630CD54552}" srcOrd="0" destOrd="0" presId="urn:microsoft.com/office/officeart/2005/8/layout/radial4"/>
    <dgm:cxn modelId="{154BAA36-4CB9-41D8-BB40-A0ED460D0B01}" type="presParOf" srcId="{13D77229-3512-4CA9-B163-B4A3DFF35170}" destId="{7C697C91-6C53-4BB0-B065-9CCB6880C9D0}" srcOrd="1" destOrd="0" presId="urn:microsoft.com/office/officeart/2005/8/layout/radial4"/>
    <dgm:cxn modelId="{32802F90-FE7E-41CA-A310-10859D96F3FD}" type="presParOf" srcId="{13D77229-3512-4CA9-B163-B4A3DFF35170}" destId="{E22F0983-8377-4065-B92E-11769201AFEC}" srcOrd="2" destOrd="0" presId="urn:microsoft.com/office/officeart/2005/8/layout/radial4"/>
    <dgm:cxn modelId="{D0F79F56-5218-4956-9439-83258047FC42}" type="presParOf" srcId="{13D77229-3512-4CA9-B163-B4A3DFF35170}" destId="{D4BD5194-6CAF-4881-B265-AEBC1193F9AA}" srcOrd="3" destOrd="0" presId="urn:microsoft.com/office/officeart/2005/8/layout/radial4"/>
    <dgm:cxn modelId="{6764E76B-C66F-4225-AEA5-537956BBC397}" type="presParOf" srcId="{13D77229-3512-4CA9-B163-B4A3DFF35170}" destId="{C9BC220D-21AE-43C1-962E-525118E089F8}" srcOrd="4" destOrd="0" presId="urn:microsoft.com/office/officeart/2005/8/layout/radial4"/>
    <dgm:cxn modelId="{F59F86E5-7FFF-4CD2-A1D1-AFEEED187672}" type="presParOf" srcId="{13D77229-3512-4CA9-B163-B4A3DFF35170}" destId="{0F4D52EF-F8D5-4E56-9FBB-A2853F66BD0B}" srcOrd="5" destOrd="0" presId="urn:microsoft.com/office/officeart/2005/8/layout/radial4"/>
    <dgm:cxn modelId="{0F61E8AA-B608-4538-AF64-8A9FDBCE600D}" type="presParOf" srcId="{13D77229-3512-4CA9-B163-B4A3DFF35170}" destId="{8ED83315-44AD-4400-B086-ADE939855492}" srcOrd="6" destOrd="0" presId="urn:microsoft.com/office/officeart/2005/8/layout/radial4"/>
    <dgm:cxn modelId="{601D4672-A5CF-4166-A0A6-CA31106AD9FA}" type="presParOf" srcId="{13D77229-3512-4CA9-B163-B4A3DFF35170}" destId="{046CFA7E-512F-4380-BCDA-A64E0480E96C}" srcOrd="7" destOrd="0" presId="urn:microsoft.com/office/officeart/2005/8/layout/radial4"/>
    <dgm:cxn modelId="{C3FCACD7-B5A6-40DF-93D8-26EE6E1A669F}" type="presParOf" srcId="{13D77229-3512-4CA9-B163-B4A3DFF35170}" destId="{C0D4C2CB-75D5-423D-A4F6-CCC44DF94CCF}" srcOrd="8" destOrd="0" presId="urn:microsoft.com/office/officeart/2005/8/layout/radial4"/>
    <dgm:cxn modelId="{C643E679-4FD1-4046-B085-1A25426D4059}" type="presParOf" srcId="{13D77229-3512-4CA9-B163-B4A3DFF35170}" destId="{657121F2-FA36-45D3-A17B-DCB068EB7A54}" srcOrd="9" destOrd="0" presId="urn:microsoft.com/office/officeart/2005/8/layout/radial4"/>
    <dgm:cxn modelId="{20782426-F28F-4301-A99E-FA22572A64E0}" type="presParOf" srcId="{13D77229-3512-4CA9-B163-B4A3DFF35170}" destId="{60DACE88-91F3-413F-8DB1-0F678E8F1929}" srcOrd="10" destOrd="0" presId="urn:microsoft.com/office/officeart/2005/8/layout/radial4"/>
    <dgm:cxn modelId="{9AD7B043-71FE-428D-AB0C-F51A1D50425B}" type="presParOf" srcId="{13D77229-3512-4CA9-B163-B4A3DFF35170}" destId="{A02A33EC-D7E9-4BB9-929B-440428D2060B}" srcOrd="11" destOrd="0" presId="urn:microsoft.com/office/officeart/2005/8/layout/radial4"/>
    <dgm:cxn modelId="{2A47345D-DF81-4BBF-BCC5-BFA447E6F75B}" type="presParOf" srcId="{13D77229-3512-4CA9-B163-B4A3DFF35170}" destId="{33666099-4C26-4B8F-B117-00B5C5B75E0D}" srcOrd="12" destOrd="0" presId="urn:microsoft.com/office/officeart/2005/8/layout/radial4"/>
    <dgm:cxn modelId="{FE216366-621A-404D-9D56-251DA15F8044}" type="presParOf" srcId="{13D77229-3512-4CA9-B163-B4A3DFF35170}" destId="{13B899D9-41E8-4F4C-8176-05BF22796658}" srcOrd="13" destOrd="0" presId="urn:microsoft.com/office/officeart/2005/8/layout/radial4"/>
    <dgm:cxn modelId="{08F1CB1A-21D8-4887-9BCE-CBBFD86BE1E0}" type="presParOf" srcId="{13D77229-3512-4CA9-B163-B4A3DFF35170}" destId="{C1BC42A3-6CBF-4E76-9C44-2908EB7BD336}" srcOrd="14" destOrd="0" presId="urn:microsoft.com/office/officeart/2005/8/layout/radial4"/>
    <dgm:cxn modelId="{44E56806-565B-404C-BBF9-440C8024A8AA}" type="presParOf" srcId="{13D77229-3512-4CA9-B163-B4A3DFF35170}" destId="{542848F5-4746-4B10-A57D-F465FFC19833}" srcOrd="15" destOrd="0" presId="urn:microsoft.com/office/officeart/2005/8/layout/radial4"/>
    <dgm:cxn modelId="{23CCE2A4-C7B3-4107-85C3-8529AD30E8D9}" type="presParOf" srcId="{13D77229-3512-4CA9-B163-B4A3DFF35170}" destId="{5A76DC65-DCF4-4F43-AB77-D9CDAB07FCD3}" srcOrd="1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AEB2F-921D-476B-8B54-EA36EABBE741}">
      <dsp:nvSpPr>
        <dsp:cNvPr id="0" name=""/>
        <dsp:cNvSpPr/>
      </dsp:nvSpPr>
      <dsp:spPr>
        <a:xfrm>
          <a:off x="3412585" y="908133"/>
          <a:ext cx="697861" cy="91440"/>
        </a:xfrm>
        <a:custGeom>
          <a:avLst/>
          <a:gdLst/>
          <a:ahLst/>
          <a:cxnLst/>
          <a:rect l="0" t="0" r="0" b="0"/>
          <a:pathLst>
            <a:path>
              <a:moveTo>
                <a:pt x="697861" y="45720"/>
              </a:moveTo>
              <a:lnTo>
                <a:pt x="0"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fr-FR" sz="2800" b="1" kern="1200">
            <a:solidFill>
              <a:schemeClr val="tx1"/>
            </a:solidFill>
          </a:endParaRPr>
        </a:p>
      </dsp:txBody>
      <dsp:txXfrm>
        <a:off x="3743304" y="950207"/>
        <a:ext cx="36423" cy="7291"/>
      </dsp:txXfrm>
    </dsp:sp>
    <dsp:sp modelId="{C3D60490-0524-4E60-86CE-55D19AE6660B}">
      <dsp:nvSpPr>
        <dsp:cNvPr id="0" name=""/>
        <dsp:cNvSpPr/>
      </dsp:nvSpPr>
      <dsp:spPr>
        <a:xfrm>
          <a:off x="4108646" y="3686"/>
          <a:ext cx="3167224" cy="1900334"/>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TN" sz="1800" b="1" kern="1200" smtClean="0"/>
            <a:t>يتكون المقابل الذي يدفعه الشخص العمومي لشركة المشروع خاصة من مجموع المبالغ المتعلقة بكلفة الاستثمارات والتمويل والصيانة ويتم تحديد كل منها على حدة.</a:t>
          </a:r>
          <a:endParaRPr lang="fr-FR" sz="1800" b="1" kern="1200"/>
        </a:p>
      </dsp:txBody>
      <dsp:txXfrm>
        <a:off x="4108646" y="3686"/>
        <a:ext cx="3167224" cy="1900334"/>
      </dsp:txXfrm>
    </dsp:sp>
    <dsp:sp modelId="{E737DFA3-7037-4175-B933-8423651E91C1}">
      <dsp:nvSpPr>
        <dsp:cNvPr id="0" name=""/>
        <dsp:cNvSpPr/>
      </dsp:nvSpPr>
      <dsp:spPr>
        <a:xfrm>
          <a:off x="1796572" y="1902221"/>
          <a:ext cx="3895686" cy="697861"/>
        </a:xfrm>
        <a:custGeom>
          <a:avLst/>
          <a:gdLst/>
          <a:ahLst/>
          <a:cxnLst/>
          <a:rect l="0" t="0" r="0" b="0"/>
          <a:pathLst>
            <a:path>
              <a:moveTo>
                <a:pt x="0" y="0"/>
              </a:moveTo>
              <a:lnTo>
                <a:pt x="0" y="366030"/>
              </a:lnTo>
              <a:lnTo>
                <a:pt x="3895686" y="366030"/>
              </a:lnTo>
              <a:lnTo>
                <a:pt x="3895686" y="697861"/>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fr-FR" sz="2800" b="1" kern="1200">
            <a:solidFill>
              <a:schemeClr val="tx1"/>
            </a:solidFill>
          </a:endParaRPr>
        </a:p>
      </dsp:txBody>
      <dsp:txXfrm>
        <a:off x="3645335" y="2247506"/>
        <a:ext cx="198160" cy="7291"/>
      </dsp:txXfrm>
    </dsp:sp>
    <dsp:sp modelId="{67711CD1-4C8C-4E0E-AC5B-E2D803ED6D99}">
      <dsp:nvSpPr>
        <dsp:cNvPr id="0" name=""/>
        <dsp:cNvSpPr/>
      </dsp:nvSpPr>
      <dsp:spPr>
        <a:xfrm>
          <a:off x="212960" y="3686"/>
          <a:ext cx="3167224" cy="1900334"/>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TN" sz="1800" b="1" kern="1200" smtClean="0"/>
            <a:t>ينص العقد على صيغ احتساب المقابل وكيفية تعديله</a:t>
          </a:r>
          <a:endParaRPr lang="fr-FR" sz="1800" b="1" kern="1200"/>
        </a:p>
      </dsp:txBody>
      <dsp:txXfrm>
        <a:off x="212960" y="3686"/>
        <a:ext cx="3167224" cy="1900334"/>
      </dsp:txXfrm>
    </dsp:sp>
    <dsp:sp modelId="{4DF985F3-D883-4430-B3C3-60E47FB91144}">
      <dsp:nvSpPr>
        <dsp:cNvPr id="0" name=""/>
        <dsp:cNvSpPr/>
      </dsp:nvSpPr>
      <dsp:spPr>
        <a:xfrm>
          <a:off x="3412585" y="3536930"/>
          <a:ext cx="697861" cy="91440"/>
        </a:xfrm>
        <a:custGeom>
          <a:avLst/>
          <a:gdLst/>
          <a:ahLst/>
          <a:cxnLst/>
          <a:rect l="0" t="0" r="0" b="0"/>
          <a:pathLst>
            <a:path>
              <a:moveTo>
                <a:pt x="697861" y="45720"/>
              </a:moveTo>
              <a:lnTo>
                <a:pt x="0" y="45720"/>
              </a:lnTo>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fr-FR" sz="2800" b="1" kern="1200">
            <a:solidFill>
              <a:schemeClr val="tx1"/>
            </a:solidFill>
          </a:endParaRPr>
        </a:p>
      </dsp:txBody>
      <dsp:txXfrm>
        <a:off x="3743304" y="3579004"/>
        <a:ext cx="36423" cy="7291"/>
      </dsp:txXfrm>
    </dsp:sp>
    <dsp:sp modelId="{2477D691-1E7D-4952-B79D-C4BA83525607}">
      <dsp:nvSpPr>
        <dsp:cNvPr id="0" name=""/>
        <dsp:cNvSpPr/>
      </dsp:nvSpPr>
      <dsp:spPr>
        <a:xfrm>
          <a:off x="4108646" y="2632482"/>
          <a:ext cx="3167224" cy="1900334"/>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1">
            <a:lnSpc>
              <a:spcPct val="90000"/>
            </a:lnSpc>
            <a:spcBef>
              <a:spcPct val="0"/>
            </a:spcBef>
            <a:spcAft>
              <a:spcPct val="35000"/>
            </a:spcAft>
          </a:pPr>
          <a:r>
            <a:rPr lang="ar-TN" sz="1800" b="1" kern="1200" dirty="0" smtClean="0"/>
            <a:t>يتم دفع المقابل من قبل الشخص العمومي على كامل مدة العقد بداية من تاريخ القبول النهائي للمنشآت أو التجهيزات أو البنى موضوع عقد الشراكة</a:t>
          </a:r>
          <a:endParaRPr lang="fr-FR" sz="1800" b="1" kern="1200" dirty="0"/>
        </a:p>
      </dsp:txBody>
      <dsp:txXfrm>
        <a:off x="4108646" y="2632482"/>
        <a:ext cx="3167224" cy="1900334"/>
      </dsp:txXfrm>
    </dsp:sp>
    <dsp:sp modelId="{B479474E-871C-4692-9E88-DCF3A78F2FA2}">
      <dsp:nvSpPr>
        <dsp:cNvPr id="0" name=""/>
        <dsp:cNvSpPr/>
      </dsp:nvSpPr>
      <dsp:spPr>
        <a:xfrm>
          <a:off x="212960" y="2632482"/>
          <a:ext cx="3167224" cy="1900334"/>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ar-TN" sz="1800" b="1" kern="1200" smtClean="0"/>
            <a:t>يرتبط دفع المقابل المتعلق بالصيانة وجوبا بتحقيق أهداف نجاعة الأداء المحمولة على شركة المشروع وجاهزية المنشآت والمعدات وفقا للشروط التعاقدية</a:t>
          </a:r>
          <a:endParaRPr lang="fr-FR" sz="1800" b="1" kern="1200" dirty="0"/>
        </a:p>
      </dsp:txBody>
      <dsp:txXfrm>
        <a:off x="212960" y="2632482"/>
        <a:ext cx="3167224" cy="19003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7B797-4A62-42C8-9426-2F8D6A9C52D4}">
      <dsp:nvSpPr>
        <dsp:cNvPr id="0" name=""/>
        <dsp:cNvSpPr/>
      </dsp:nvSpPr>
      <dsp:spPr>
        <a:xfrm>
          <a:off x="0" y="350199"/>
          <a:ext cx="8784976" cy="1279427"/>
        </a:xfrm>
        <a:prstGeom prst="leftArrow">
          <a:avLst>
            <a:gd name="adj1" fmla="val 50000"/>
            <a:gd name="adj2" fmla="val 50000"/>
          </a:avLst>
        </a:prstGeom>
        <a:solidFill>
          <a:schemeClr val="accent2">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0" tIns="91440" rIns="91440" bIns="203109" numCol="1" spcCol="1270" anchor="ctr" anchorCtr="0">
          <a:noAutofit/>
        </a:bodyPr>
        <a:lstStyle/>
        <a:p>
          <a:pPr lvl="0" algn="r" defTabSz="1066800" rtl="1">
            <a:lnSpc>
              <a:spcPct val="90000"/>
            </a:lnSpc>
            <a:spcBef>
              <a:spcPct val="0"/>
            </a:spcBef>
            <a:spcAft>
              <a:spcPct val="35000"/>
            </a:spcAft>
          </a:pPr>
          <a:r>
            <a:rPr lang="ar-TN" sz="2400" b="1" kern="1200" dirty="0" smtClean="0">
              <a:solidFill>
                <a:schemeClr val="tx1"/>
              </a:solidFill>
            </a:rPr>
            <a:t>بصفة عادية </a:t>
          </a:r>
          <a:endParaRPr lang="fr-FR" sz="2400" b="1" kern="1200" dirty="0">
            <a:solidFill>
              <a:schemeClr val="tx1"/>
            </a:solidFill>
          </a:endParaRPr>
        </a:p>
      </dsp:txBody>
      <dsp:txXfrm>
        <a:off x="319857" y="670056"/>
        <a:ext cx="8465119" cy="639713"/>
      </dsp:txXfrm>
    </dsp:sp>
    <dsp:sp modelId="{2AF85565-4362-4285-BEFC-23F53490D060}">
      <dsp:nvSpPr>
        <dsp:cNvPr id="0" name=""/>
        <dsp:cNvSpPr/>
      </dsp:nvSpPr>
      <dsp:spPr>
        <a:xfrm>
          <a:off x="6079203" y="1336822"/>
          <a:ext cx="2705772" cy="2464647"/>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TN" sz="2400" b="1" kern="1200" dirty="0" smtClean="0">
              <a:solidFill>
                <a:schemeClr val="tx1"/>
              </a:solidFill>
            </a:rPr>
            <a:t>حلول الأجل المتفق عليه بالعقد</a:t>
          </a:r>
          <a:endParaRPr lang="fr-FR" sz="2400" b="1" kern="1200" dirty="0">
            <a:solidFill>
              <a:schemeClr val="tx1"/>
            </a:solidFill>
          </a:endParaRPr>
        </a:p>
      </dsp:txBody>
      <dsp:txXfrm>
        <a:off x="6079203" y="1336822"/>
        <a:ext cx="2705772" cy="2464647"/>
      </dsp:txXfrm>
    </dsp:sp>
    <dsp:sp modelId="{E6A5BF95-459C-42FC-8CE8-A2ABB27FF78D}">
      <dsp:nvSpPr>
        <dsp:cNvPr id="0" name=""/>
        <dsp:cNvSpPr/>
      </dsp:nvSpPr>
      <dsp:spPr>
        <a:xfrm>
          <a:off x="0" y="776675"/>
          <a:ext cx="6079203" cy="1279427"/>
        </a:xfrm>
        <a:prstGeom prst="leftArrow">
          <a:avLst>
            <a:gd name="adj1" fmla="val 50000"/>
            <a:gd name="adj2" fmla="val 50000"/>
          </a:avLst>
        </a:prstGeom>
        <a:solidFill>
          <a:schemeClr val="accent3">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0" tIns="91440" rIns="91440" bIns="203109" numCol="1" spcCol="1270" anchor="ctr" anchorCtr="0">
          <a:noAutofit/>
        </a:bodyPr>
        <a:lstStyle/>
        <a:p>
          <a:pPr lvl="0" algn="r" defTabSz="1066800" rtl="1">
            <a:lnSpc>
              <a:spcPct val="90000"/>
            </a:lnSpc>
            <a:spcBef>
              <a:spcPct val="0"/>
            </a:spcBef>
            <a:spcAft>
              <a:spcPct val="35000"/>
            </a:spcAft>
          </a:pPr>
          <a:r>
            <a:rPr lang="ar-TN" sz="2400" b="1" kern="1200" dirty="0" smtClean="0">
              <a:solidFill>
                <a:schemeClr val="tx1"/>
              </a:solidFill>
            </a:rPr>
            <a:t>الاستثناء الأوّل</a:t>
          </a:r>
          <a:endParaRPr lang="fr-FR" sz="2400" b="1" kern="1200" dirty="0">
            <a:solidFill>
              <a:schemeClr val="tx1"/>
            </a:solidFill>
          </a:endParaRPr>
        </a:p>
      </dsp:txBody>
      <dsp:txXfrm>
        <a:off x="319857" y="1096532"/>
        <a:ext cx="5759346" cy="639713"/>
      </dsp:txXfrm>
    </dsp:sp>
    <dsp:sp modelId="{3E67CE41-4498-4B26-8EFC-94649566C80A}">
      <dsp:nvSpPr>
        <dsp:cNvPr id="0" name=""/>
        <dsp:cNvSpPr/>
      </dsp:nvSpPr>
      <dsp:spPr>
        <a:xfrm>
          <a:off x="3373430" y="1763298"/>
          <a:ext cx="2705772" cy="2464647"/>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TN" sz="2400" b="1" kern="1200" dirty="0" smtClean="0">
              <a:solidFill>
                <a:schemeClr val="tx1"/>
              </a:solidFill>
            </a:rPr>
            <a:t>فسخ عقد الشراكة قبل انتهاء مدته </a:t>
          </a:r>
          <a:r>
            <a:rPr lang="ar-SA" sz="2400" b="1" kern="1200" dirty="0" smtClean="0"/>
            <a:t>إم</a:t>
          </a:r>
          <a:r>
            <a:rPr lang="ar-TN" sz="2400" b="1" kern="1200" dirty="0" smtClean="0"/>
            <a:t>ّ</a:t>
          </a:r>
          <a:r>
            <a:rPr lang="ar-SA" sz="2400" b="1" kern="1200" dirty="0" smtClean="0"/>
            <a:t>ا باتفاق طرفيه</a:t>
          </a:r>
          <a:r>
            <a:rPr lang="ar-TN" sz="2400" b="1" kern="1200" dirty="0" smtClean="0"/>
            <a:t> أو بصفة أحادية</a:t>
          </a:r>
          <a:r>
            <a:rPr lang="ar-SA" sz="2400" b="1" kern="1200" dirty="0" smtClean="0"/>
            <a:t> </a:t>
          </a:r>
          <a:endParaRPr lang="fr-FR" sz="2400" b="1" kern="1200" dirty="0">
            <a:solidFill>
              <a:schemeClr val="tx1"/>
            </a:solidFill>
          </a:endParaRPr>
        </a:p>
      </dsp:txBody>
      <dsp:txXfrm>
        <a:off x="3373430" y="1763298"/>
        <a:ext cx="2705772" cy="2464647"/>
      </dsp:txXfrm>
    </dsp:sp>
    <dsp:sp modelId="{5A679F3C-F474-4646-9FBC-D497A729695E}">
      <dsp:nvSpPr>
        <dsp:cNvPr id="0" name=""/>
        <dsp:cNvSpPr/>
      </dsp:nvSpPr>
      <dsp:spPr>
        <a:xfrm>
          <a:off x="0" y="1203151"/>
          <a:ext cx="3373430" cy="1279427"/>
        </a:xfrm>
        <a:prstGeom prst="leftArrow">
          <a:avLst>
            <a:gd name="adj1" fmla="val 50000"/>
            <a:gd name="adj2" fmla="val 50000"/>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0" tIns="91440" rIns="91440" bIns="203109" numCol="1" spcCol="1270" anchor="ctr" anchorCtr="0">
          <a:noAutofit/>
        </a:bodyPr>
        <a:lstStyle/>
        <a:p>
          <a:pPr lvl="0" algn="r" defTabSz="1066800">
            <a:lnSpc>
              <a:spcPct val="90000"/>
            </a:lnSpc>
            <a:spcBef>
              <a:spcPct val="0"/>
            </a:spcBef>
            <a:spcAft>
              <a:spcPct val="35000"/>
            </a:spcAft>
          </a:pPr>
          <a:r>
            <a:rPr lang="ar-TN" sz="2400" b="1" kern="1200" dirty="0" smtClean="0">
              <a:solidFill>
                <a:schemeClr val="tx1"/>
              </a:solidFill>
            </a:rPr>
            <a:t>الاستثناء الثاني</a:t>
          </a:r>
          <a:endParaRPr lang="fr-FR" sz="2400" b="1" kern="1200" dirty="0">
            <a:solidFill>
              <a:schemeClr val="tx1"/>
            </a:solidFill>
          </a:endParaRPr>
        </a:p>
      </dsp:txBody>
      <dsp:txXfrm>
        <a:off x="319857" y="1523008"/>
        <a:ext cx="3053573" cy="639713"/>
      </dsp:txXfrm>
    </dsp:sp>
    <dsp:sp modelId="{6BFEF1BD-9FAC-47DD-ADE6-EBDECB6CEAF7}">
      <dsp:nvSpPr>
        <dsp:cNvPr id="0" name=""/>
        <dsp:cNvSpPr/>
      </dsp:nvSpPr>
      <dsp:spPr>
        <a:xfrm>
          <a:off x="667658" y="2189774"/>
          <a:ext cx="2705772" cy="2428577"/>
        </a:xfrm>
        <a:prstGeom prst="re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TN" sz="2400" b="1" kern="1200" dirty="0" smtClean="0">
              <a:solidFill>
                <a:schemeClr val="tx1"/>
              </a:solidFill>
            </a:rPr>
            <a:t>إسقاط حق شركة المشروع من قبل الشخص العمومي في صورة الإخلال بالتزاماتها </a:t>
          </a:r>
          <a:endParaRPr lang="fr-FR" sz="2400" b="1" kern="1200" dirty="0">
            <a:solidFill>
              <a:schemeClr val="tx1"/>
            </a:solidFill>
          </a:endParaRPr>
        </a:p>
      </dsp:txBody>
      <dsp:txXfrm>
        <a:off x="667658" y="2189774"/>
        <a:ext cx="2705772" cy="2428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23FB6-BE08-4B84-B923-572BBC7C9D22}">
      <dsp:nvSpPr>
        <dsp:cNvPr id="0" name=""/>
        <dsp:cNvSpPr/>
      </dsp:nvSpPr>
      <dsp:spPr>
        <a:xfrm>
          <a:off x="7027336"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smtClean="0"/>
            <a:t>الجانب القانوني</a:t>
          </a:r>
          <a:endParaRPr lang="fr-FR" sz="1600" kern="1200"/>
        </a:p>
      </dsp:txBody>
      <dsp:txXfrm>
        <a:off x="7284579" y="603095"/>
        <a:ext cx="1242080" cy="1242080"/>
      </dsp:txXfrm>
    </dsp:sp>
    <dsp:sp modelId="{4B197614-7603-44FB-A681-DE3BB07310A3}">
      <dsp:nvSpPr>
        <dsp:cNvPr id="0" name=""/>
        <dsp:cNvSpPr/>
      </dsp:nvSpPr>
      <dsp:spPr>
        <a:xfrm>
          <a:off x="5622083"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dirty="0" smtClean="0"/>
            <a:t>الجانب المالي</a:t>
          </a:r>
          <a:endParaRPr lang="fr-FR" sz="1600" kern="1200" dirty="0"/>
        </a:p>
      </dsp:txBody>
      <dsp:txXfrm>
        <a:off x="5879326" y="603095"/>
        <a:ext cx="1242080" cy="1242080"/>
      </dsp:txXfrm>
    </dsp:sp>
    <dsp:sp modelId="{26AC44FC-0143-48A7-A1A5-E0707C919C46}">
      <dsp:nvSpPr>
        <dsp:cNvPr id="0" name=""/>
        <dsp:cNvSpPr/>
      </dsp:nvSpPr>
      <dsp:spPr>
        <a:xfrm>
          <a:off x="4220098"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dirty="0" smtClean="0"/>
            <a:t>الجانب الفني</a:t>
          </a:r>
          <a:endParaRPr lang="fr-FR" sz="1600" kern="1200" dirty="0"/>
        </a:p>
      </dsp:txBody>
      <dsp:txXfrm>
        <a:off x="4477341" y="603095"/>
        <a:ext cx="1242080" cy="1242080"/>
      </dsp:txXfrm>
    </dsp:sp>
    <dsp:sp modelId="{EFF6B2D0-5800-4E95-A10F-0B131B090FB4}">
      <dsp:nvSpPr>
        <dsp:cNvPr id="0" name=""/>
        <dsp:cNvSpPr/>
      </dsp:nvSpPr>
      <dsp:spPr>
        <a:xfrm>
          <a:off x="2811578"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smtClean="0"/>
            <a:t>الجانب الاجتماعي</a:t>
          </a:r>
          <a:endParaRPr lang="fr-FR" sz="1600" kern="1200"/>
        </a:p>
      </dsp:txBody>
      <dsp:txXfrm>
        <a:off x="3068821" y="603095"/>
        <a:ext cx="1242080" cy="1242080"/>
      </dsp:txXfrm>
    </dsp:sp>
    <dsp:sp modelId="{F6620C9F-A364-469C-A777-9165538B8608}">
      <dsp:nvSpPr>
        <dsp:cNvPr id="0" name=""/>
        <dsp:cNvSpPr/>
      </dsp:nvSpPr>
      <dsp:spPr>
        <a:xfrm>
          <a:off x="1406325"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smtClean="0"/>
            <a:t>الجانب الاقتصادي</a:t>
          </a:r>
          <a:endParaRPr lang="fr-FR" sz="1600" kern="1200"/>
        </a:p>
      </dsp:txBody>
      <dsp:txXfrm>
        <a:off x="1663568" y="603095"/>
        <a:ext cx="1242080" cy="1242080"/>
      </dsp:txXfrm>
    </dsp:sp>
    <dsp:sp modelId="{33A130BF-0DCA-40A6-97C7-1D15D9D3D413}">
      <dsp:nvSpPr>
        <dsp:cNvPr id="0" name=""/>
        <dsp:cNvSpPr/>
      </dsp:nvSpPr>
      <dsp:spPr>
        <a:xfrm>
          <a:off x="1072" y="345852"/>
          <a:ext cx="1756566" cy="1756566"/>
        </a:xfrm>
        <a:prstGeom prst="ellipse">
          <a:avLst/>
        </a:prstGeom>
        <a:gradFill rotWithShape="0">
          <a:gsLst>
            <a:gs pos="0">
              <a:schemeClr val="accent1">
                <a:alpha val="50000"/>
                <a:hueOff val="0"/>
                <a:satOff val="0"/>
                <a:lumOff val="0"/>
                <a:alphaOff val="0"/>
                <a:tint val="96000"/>
                <a:lumMod val="104000"/>
              </a:schemeClr>
            </a:gs>
            <a:gs pos="100000">
              <a:schemeClr val="accent1">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96670" tIns="20320" rIns="96670" bIns="20320" numCol="1" spcCol="1270" anchor="ctr" anchorCtr="0">
          <a:noAutofit/>
        </a:bodyPr>
        <a:lstStyle/>
        <a:p>
          <a:pPr lvl="0" algn="ctr" defTabSz="711200" rtl="1">
            <a:lnSpc>
              <a:spcPct val="90000"/>
            </a:lnSpc>
            <a:spcBef>
              <a:spcPct val="0"/>
            </a:spcBef>
            <a:spcAft>
              <a:spcPct val="35000"/>
            </a:spcAft>
          </a:pPr>
          <a:r>
            <a:rPr lang="ar-TN" sz="1600" b="1" kern="1200" smtClean="0"/>
            <a:t>التأثيرات البيئية</a:t>
          </a:r>
          <a:endParaRPr lang="fr-FR" sz="1600" kern="1200"/>
        </a:p>
      </dsp:txBody>
      <dsp:txXfrm>
        <a:off x="258315" y="603095"/>
        <a:ext cx="1242080" cy="12420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43865-82E0-40D3-94FA-583F595C5C49}">
      <dsp:nvSpPr>
        <dsp:cNvPr id="0" name=""/>
        <dsp:cNvSpPr/>
      </dsp:nvSpPr>
      <dsp:spPr>
        <a:xfrm>
          <a:off x="2700299" y="0"/>
          <a:ext cx="3240360" cy="3240360"/>
        </a:xfrm>
        <a:prstGeom prst="ellipse">
          <a:avLst/>
        </a:prstGeom>
        <a:gradFill rotWithShape="0">
          <a:gsLst>
            <a:gs pos="0">
              <a:schemeClr val="accent5">
                <a:alpha val="50000"/>
                <a:hueOff val="0"/>
                <a:satOff val="0"/>
                <a:lumOff val="0"/>
                <a:alphaOff val="0"/>
                <a:tint val="96000"/>
                <a:lumMod val="104000"/>
              </a:schemeClr>
            </a:gs>
            <a:gs pos="100000">
              <a:schemeClr val="accent5">
                <a:alpha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r>
            <a:rPr lang="ar-TN" sz="1600" b="1" kern="1200" dirty="0" smtClean="0"/>
            <a:t>تهدف هذه الدراسة لتقدير الكلفة الإجمالية والمردودية الاقتصادية للمشروع وذلك بالاعتماد على مقارنة لمختلف الصيغ الممكن اعتمادها لإنجاز المشروع والهيكلة المالية والقانونية الملائمة</a:t>
          </a:r>
          <a:endParaRPr lang="fr-FR" sz="1600" b="1" kern="1200" dirty="0"/>
        </a:p>
      </dsp:txBody>
      <dsp:txXfrm>
        <a:off x="3174839" y="474540"/>
        <a:ext cx="2291280" cy="22912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03237-C9C4-4383-8772-1828E6757292}">
      <dsp:nvSpPr>
        <dsp:cNvPr id="0" name=""/>
        <dsp:cNvSpPr/>
      </dsp:nvSpPr>
      <dsp:spPr>
        <a:xfrm>
          <a:off x="6557952" y="3480840"/>
          <a:ext cx="2087233" cy="704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b="1" kern="1200" smtClean="0"/>
            <a:t>دراسة لمختلف الجوانب القانونية والاقتصادية والمالية والاجتماعية والفنية والتأثيرات البيئية </a:t>
          </a:r>
          <a:endParaRPr lang="fr-FR" sz="1800" b="1" kern="1200" dirty="0"/>
        </a:p>
      </dsp:txBody>
      <dsp:txXfrm>
        <a:off x="6557952" y="3480840"/>
        <a:ext cx="2087233" cy="704662"/>
      </dsp:txXfrm>
    </dsp:sp>
    <dsp:sp modelId="{E70AA8DB-9D7F-4E9C-9D7D-CC84AAEA93F5}">
      <dsp:nvSpPr>
        <dsp:cNvPr id="0" name=""/>
        <dsp:cNvSpPr/>
      </dsp:nvSpPr>
      <dsp:spPr>
        <a:xfrm>
          <a:off x="6491796" y="3211050"/>
          <a:ext cx="187232" cy="187232"/>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AE0B26-14E4-49AC-9262-AF61FAEA3D89}">
      <dsp:nvSpPr>
        <dsp:cNvPr id="0" name=""/>
        <dsp:cNvSpPr/>
      </dsp:nvSpPr>
      <dsp:spPr>
        <a:xfrm>
          <a:off x="6622858" y="2948925"/>
          <a:ext cx="187232" cy="187232"/>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85566B-82EB-492C-B8BF-90E1B63F30CB}">
      <dsp:nvSpPr>
        <dsp:cNvPr id="0" name=""/>
        <dsp:cNvSpPr/>
      </dsp:nvSpPr>
      <dsp:spPr>
        <a:xfrm>
          <a:off x="6854023" y="2853198"/>
          <a:ext cx="294221" cy="294221"/>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F89F92-8C6F-4D7F-927C-D7217B56D85F}">
      <dsp:nvSpPr>
        <dsp:cNvPr id="0" name=""/>
        <dsp:cNvSpPr/>
      </dsp:nvSpPr>
      <dsp:spPr>
        <a:xfrm>
          <a:off x="7199533" y="2713013"/>
          <a:ext cx="187232" cy="187232"/>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E2A2F1-1170-4ABE-9186-9C73BBA55419}">
      <dsp:nvSpPr>
        <dsp:cNvPr id="0" name=""/>
        <dsp:cNvSpPr/>
      </dsp:nvSpPr>
      <dsp:spPr>
        <a:xfrm>
          <a:off x="7594194" y="2557131"/>
          <a:ext cx="187232" cy="187232"/>
        </a:xfrm>
        <a:prstGeom prst="ellipse">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55A0E-004A-4683-80AD-5986636BB41D}">
      <dsp:nvSpPr>
        <dsp:cNvPr id="0" name=""/>
        <dsp:cNvSpPr/>
      </dsp:nvSpPr>
      <dsp:spPr>
        <a:xfrm>
          <a:off x="7959695" y="2791650"/>
          <a:ext cx="187232" cy="187232"/>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A32F7C-7A43-462A-B029-8597A8F09155}">
      <dsp:nvSpPr>
        <dsp:cNvPr id="0" name=""/>
        <dsp:cNvSpPr/>
      </dsp:nvSpPr>
      <dsp:spPr>
        <a:xfrm>
          <a:off x="8221820" y="2922712"/>
          <a:ext cx="294221" cy="294221"/>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485FB6-34D3-4D17-8F03-086E38D2D384}">
      <dsp:nvSpPr>
        <dsp:cNvPr id="0" name=""/>
        <dsp:cNvSpPr/>
      </dsp:nvSpPr>
      <dsp:spPr>
        <a:xfrm>
          <a:off x="8588795" y="3211050"/>
          <a:ext cx="187232" cy="187232"/>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68EDC6-9320-4D0F-A916-8B33E7573313}">
      <dsp:nvSpPr>
        <dsp:cNvPr id="0" name=""/>
        <dsp:cNvSpPr/>
      </dsp:nvSpPr>
      <dsp:spPr>
        <a:xfrm>
          <a:off x="8746070" y="3499387"/>
          <a:ext cx="187232" cy="187232"/>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D04BE9-993E-40C3-BA44-DE8844F61D69}">
      <dsp:nvSpPr>
        <dsp:cNvPr id="0" name=""/>
        <dsp:cNvSpPr/>
      </dsp:nvSpPr>
      <dsp:spPr>
        <a:xfrm>
          <a:off x="7446158" y="2705165"/>
          <a:ext cx="481453" cy="481453"/>
        </a:xfrm>
        <a:prstGeom prst="ellipse">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257DF9-AD94-489E-AF8A-BB1221E2FFDD}">
      <dsp:nvSpPr>
        <dsp:cNvPr id="0" name=""/>
        <dsp:cNvSpPr/>
      </dsp:nvSpPr>
      <dsp:spPr>
        <a:xfrm>
          <a:off x="6360734" y="3945000"/>
          <a:ext cx="187232" cy="187232"/>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64E64A-B5CA-434D-9392-366DC7D680D1}">
      <dsp:nvSpPr>
        <dsp:cNvPr id="0" name=""/>
        <dsp:cNvSpPr/>
      </dsp:nvSpPr>
      <dsp:spPr>
        <a:xfrm>
          <a:off x="6557955" y="4407557"/>
          <a:ext cx="294221" cy="294221"/>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886D4D-5B91-468B-84CF-4CF7E884348F}">
      <dsp:nvSpPr>
        <dsp:cNvPr id="0" name=""/>
        <dsp:cNvSpPr/>
      </dsp:nvSpPr>
      <dsp:spPr>
        <a:xfrm>
          <a:off x="6928040" y="4481575"/>
          <a:ext cx="427959" cy="312213"/>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109138-5460-4D65-891F-1AAD43DA29FF}">
      <dsp:nvSpPr>
        <dsp:cNvPr id="0" name=""/>
        <dsp:cNvSpPr/>
      </dsp:nvSpPr>
      <dsp:spPr>
        <a:xfrm>
          <a:off x="7461658" y="4731374"/>
          <a:ext cx="187232" cy="187232"/>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7B6C5F-B898-47BD-9B16-E79FFFD7DDE8}">
      <dsp:nvSpPr>
        <dsp:cNvPr id="0" name=""/>
        <dsp:cNvSpPr/>
      </dsp:nvSpPr>
      <dsp:spPr>
        <a:xfrm>
          <a:off x="7566508" y="4390612"/>
          <a:ext cx="294221" cy="294221"/>
        </a:xfrm>
        <a:prstGeom prst="ellipse">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276BEE-4432-4FFE-A062-7CCEAE83E1C2}">
      <dsp:nvSpPr>
        <dsp:cNvPr id="0" name=""/>
        <dsp:cNvSpPr/>
      </dsp:nvSpPr>
      <dsp:spPr>
        <a:xfrm>
          <a:off x="7828633" y="4757587"/>
          <a:ext cx="187232" cy="187232"/>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7FA487-7A84-44A5-905A-299AB066CC03}">
      <dsp:nvSpPr>
        <dsp:cNvPr id="0" name=""/>
        <dsp:cNvSpPr/>
      </dsp:nvSpPr>
      <dsp:spPr>
        <a:xfrm>
          <a:off x="8064545" y="4338187"/>
          <a:ext cx="427959" cy="427959"/>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3BF831-225E-4656-8886-919D37E46B63}">
      <dsp:nvSpPr>
        <dsp:cNvPr id="0" name=""/>
        <dsp:cNvSpPr/>
      </dsp:nvSpPr>
      <dsp:spPr>
        <a:xfrm>
          <a:off x="8641220" y="4233337"/>
          <a:ext cx="294221" cy="294221"/>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9F26D9-0057-4680-A8AF-C3BB8FA6931F}">
      <dsp:nvSpPr>
        <dsp:cNvPr id="0" name=""/>
        <dsp:cNvSpPr/>
      </dsp:nvSpPr>
      <dsp:spPr>
        <a:xfrm rot="10800000">
          <a:off x="5496646" y="3000914"/>
          <a:ext cx="864087" cy="1649637"/>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E6BFAE-22DB-4694-A635-1A80C608E9ED}">
      <dsp:nvSpPr>
        <dsp:cNvPr id="0" name=""/>
        <dsp:cNvSpPr/>
      </dsp:nvSpPr>
      <dsp:spPr>
        <a:xfrm>
          <a:off x="3140044" y="3001715"/>
          <a:ext cx="2356602" cy="1649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TN" sz="2000" b="1" kern="1200" dirty="0" smtClean="0"/>
            <a:t>إعداد دراسة تقييمية لآثار إنجاز المشروع في صيغة عقد الشراكة على الميزانية العمومية وعلى الوضعية المالية للشخص العمومي </a:t>
          </a:r>
          <a:endParaRPr lang="fr-FR" sz="2000" b="1" kern="1200" dirty="0"/>
        </a:p>
      </dsp:txBody>
      <dsp:txXfrm>
        <a:off x="3140044" y="3001715"/>
        <a:ext cx="2356602" cy="1649621"/>
      </dsp:txXfrm>
    </dsp:sp>
    <dsp:sp modelId="{AA7B668B-9CAE-4F07-8495-43E76BC0CC98}">
      <dsp:nvSpPr>
        <dsp:cNvPr id="0" name=""/>
        <dsp:cNvSpPr/>
      </dsp:nvSpPr>
      <dsp:spPr>
        <a:xfrm rot="10800000">
          <a:off x="2275956" y="3000914"/>
          <a:ext cx="864087" cy="1649637"/>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71103C-2DCF-4770-93A5-068921D19C41}">
      <dsp:nvSpPr>
        <dsp:cNvPr id="0" name=""/>
        <dsp:cNvSpPr/>
      </dsp:nvSpPr>
      <dsp:spPr>
        <a:xfrm>
          <a:off x="29045" y="2635589"/>
          <a:ext cx="2246910" cy="2461103"/>
        </a:xfrm>
        <a:prstGeom prst="ellips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rtl="1">
            <a:lnSpc>
              <a:spcPct val="90000"/>
            </a:lnSpc>
            <a:spcBef>
              <a:spcPct val="0"/>
            </a:spcBef>
            <a:spcAft>
              <a:spcPct val="35000"/>
            </a:spcAft>
          </a:pPr>
          <a:r>
            <a:rPr lang="ar-TN" sz="2400" b="1" kern="1200" dirty="0" smtClean="0">
              <a:solidFill>
                <a:schemeClr val="tx1"/>
              </a:solidFill>
            </a:rPr>
            <a:t>مدى توفر الاعتمادات الضرورية لإنجاز المشروع</a:t>
          </a:r>
          <a:endParaRPr lang="fr-FR" sz="2400" b="1" kern="1200" dirty="0">
            <a:solidFill>
              <a:schemeClr val="tx1"/>
            </a:solidFill>
          </a:endParaRPr>
        </a:p>
      </dsp:txBody>
      <dsp:txXfrm>
        <a:off x="358097" y="2996009"/>
        <a:ext cx="1588806" cy="17402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35463-706A-4C21-BC04-D2366AE0BD11}">
      <dsp:nvSpPr>
        <dsp:cNvPr id="0" name=""/>
        <dsp:cNvSpPr/>
      </dsp:nvSpPr>
      <dsp:spPr>
        <a:xfrm>
          <a:off x="1103747" y="1401753"/>
          <a:ext cx="2689043" cy="2669097"/>
        </a:xfrm>
        <a:custGeom>
          <a:avLst/>
          <a:gdLst/>
          <a:ahLst/>
          <a:cxnLst/>
          <a:rect l="0" t="0" r="0" b="0"/>
          <a:pathLst>
            <a:path>
              <a:moveTo>
                <a:pt x="2689043" y="0"/>
              </a:moveTo>
              <a:lnTo>
                <a:pt x="2689043" y="2464597"/>
              </a:lnTo>
              <a:lnTo>
                <a:pt x="0" y="2464597"/>
              </a:lnTo>
              <a:lnTo>
                <a:pt x="0" y="2669097"/>
              </a:lnTo>
            </a:path>
          </a:pathLst>
        </a:custGeom>
        <a:noFill/>
        <a:ln w="15875" cap="rnd"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DBF9936-15BA-4601-BE56-7F35784E4051}">
      <dsp:nvSpPr>
        <dsp:cNvPr id="0" name=""/>
        <dsp:cNvSpPr/>
      </dsp:nvSpPr>
      <dsp:spPr>
        <a:xfrm>
          <a:off x="3747070" y="1401753"/>
          <a:ext cx="91440" cy="2630689"/>
        </a:xfrm>
        <a:custGeom>
          <a:avLst/>
          <a:gdLst/>
          <a:ahLst/>
          <a:cxnLst/>
          <a:rect l="0" t="0" r="0" b="0"/>
          <a:pathLst>
            <a:path>
              <a:moveTo>
                <a:pt x="45720" y="0"/>
              </a:moveTo>
              <a:lnTo>
                <a:pt x="45720" y="2426189"/>
              </a:lnTo>
              <a:lnTo>
                <a:pt x="54726" y="2426189"/>
              </a:lnTo>
              <a:lnTo>
                <a:pt x="54726" y="2630689"/>
              </a:lnTo>
            </a:path>
          </a:pathLst>
        </a:custGeom>
        <a:noFill/>
        <a:ln w="15875" cap="rnd"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211DD2E3-2C46-4F95-A0F5-8EBA7CDF6D70}">
      <dsp:nvSpPr>
        <dsp:cNvPr id="0" name=""/>
        <dsp:cNvSpPr/>
      </dsp:nvSpPr>
      <dsp:spPr>
        <a:xfrm>
          <a:off x="3792790" y="1401753"/>
          <a:ext cx="2707056" cy="940910"/>
        </a:xfrm>
        <a:custGeom>
          <a:avLst/>
          <a:gdLst/>
          <a:ahLst/>
          <a:cxnLst/>
          <a:rect l="0" t="0" r="0" b="0"/>
          <a:pathLst>
            <a:path>
              <a:moveTo>
                <a:pt x="0" y="0"/>
              </a:moveTo>
              <a:lnTo>
                <a:pt x="0" y="736410"/>
              </a:lnTo>
              <a:lnTo>
                <a:pt x="2707056" y="736410"/>
              </a:lnTo>
              <a:lnTo>
                <a:pt x="2707056" y="940910"/>
              </a:lnTo>
            </a:path>
          </a:pathLst>
        </a:custGeom>
        <a:noFill/>
        <a:ln w="15875" cap="rnd"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0D7E445A-EF64-49C7-9BC8-8C5ED6EA6481}">
      <dsp:nvSpPr>
        <dsp:cNvPr id="0" name=""/>
        <dsp:cNvSpPr/>
      </dsp:nvSpPr>
      <dsp:spPr>
        <a:xfrm>
          <a:off x="2689043" y="-5"/>
          <a:ext cx="2207495" cy="1401759"/>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F0ADB37-9336-4CE2-B6F4-366AFF30FAE3}">
      <dsp:nvSpPr>
        <dsp:cNvPr id="0" name=""/>
        <dsp:cNvSpPr/>
      </dsp:nvSpPr>
      <dsp:spPr>
        <a:xfrm>
          <a:off x="2934320" y="233007"/>
          <a:ext cx="2207495" cy="1401759"/>
        </a:xfrm>
        <a:prstGeom prst="roundRect">
          <a:avLst>
            <a:gd name="adj" fmla="val 10000"/>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TN" sz="2400" kern="1200" dirty="0" smtClean="0"/>
            <a:t>يتم إسناد عقود الشراكة عن طريق </a:t>
          </a:r>
          <a:endParaRPr lang="fr-FR" sz="2400" kern="1200" dirty="0"/>
        </a:p>
      </dsp:txBody>
      <dsp:txXfrm>
        <a:off x="2975376" y="274063"/>
        <a:ext cx="2125383" cy="1319647"/>
      </dsp:txXfrm>
    </dsp:sp>
    <dsp:sp modelId="{EE28153F-DC67-4F97-9BB6-25E0B217F419}">
      <dsp:nvSpPr>
        <dsp:cNvPr id="0" name=""/>
        <dsp:cNvSpPr/>
      </dsp:nvSpPr>
      <dsp:spPr>
        <a:xfrm>
          <a:off x="5396099" y="2342664"/>
          <a:ext cx="2207495" cy="1401759"/>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2DA446A-E40C-4575-9DD4-1185BAC9E6EE}">
      <dsp:nvSpPr>
        <dsp:cNvPr id="0" name=""/>
        <dsp:cNvSpPr/>
      </dsp:nvSpPr>
      <dsp:spPr>
        <a:xfrm>
          <a:off x="5641376" y="2575677"/>
          <a:ext cx="2207495" cy="1401759"/>
        </a:xfrm>
        <a:prstGeom prst="roundRect">
          <a:avLst>
            <a:gd name="adj" fmla="val 10000"/>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TN" sz="2400" kern="1200" dirty="0" smtClean="0"/>
            <a:t>الدعوة إلى المنافسة «المبدأ»</a:t>
          </a:r>
          <a:endParaRPr lang="fr-FR" sz="2400" kern="1200" dirty="0"/>
        </a:p>
      </dsp:txBody>
      <dsp:txXfrm>
        <a:off x="5682432" y="2616733"/>
        <a:ext cx="2125383" cy="1319647"/>
      </dsp:txXfrm>
    </dsp:sp>
    <dsp:sp modelId="{40F7F3FB-A394-4E96-BAAD-B07FD09C45A4}">
      <dsp:nvSpPr>
        <dsp:cNvPr id="0" name=""/>
        <dsp:cNvSpPr/>
      </dsp:nvSpPr>
      <dsp:spPr>
        <a:xfrm>
          <a:off x="2698049" y="4032443"/>
          <a:ext cx="2207495" cy="1401759"/>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23CB1F7-6EB1-4395-893F-A3313E16FC02}">
      <dsp:nvSpPr>
        <dsp:cNvPr id="0" name=""/>
        <dsp:cNvSpPr/>
      </dsp:nvSpPr>
      <dsp:spPr>
        <a:xfrm>
          <a:off x="2943327" y="4265456"/>
          <a:ext cx="2207495" cy="1401759"/>
        </a:xfrm>
        <a:prstGeom prst="roundRect">
          <a:avLst>
            <a:gd name="adj" fmla="val 10000"/>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TN" sz="2400" kern="1200" dirty="0" smtClean="0"/>
            <a:t>التفاوض المباشر «الإستثناء» </a:t>
          </a:r>
          <a:endParaRPr lang="fr-FR" sz="2400" kern="1200" dirty="0"/>
        </a:p>
      </dsp:txBody>
      <dsp:txXfrm>
        <a:off x="2984383" y="4306512"/>
        <a:ext cx="2125383" cy="1319647"/>
      </dsp:txXfrm>
    </dsp:sp>
    <dsp:sp modelId="{58C7CE19-3C28-4D07-BD96-0FB4014A426E}">
      <dsp:nvSpPr>
        <dsp:cNvPr id="0" name=""/>
        <dsp:cNvSpPr/>
      </dsp:nvSpPr>
      <dsp:spPr>
        <a:xfrm>
          <a:off x="0" y="4070851"/>
          <a:ext cx="2207495" cy="1401759"/>
        </a:xfrm>
        <a:prstGeom prst="roundRect">
          <a:avLst>
            <a:gd name="adj" fmla="val 10000"/>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A327E78-B46B-4F76-A505-E3B6066A8034}">
      <dsp:nvSpPr>
        <dsp:cNvPr id="0" name=""/>
        <dsp:cNvSpPr/>
      </dsp:nvSpPr>
      <dsp:spPr>
        <a:xfrm>
          <a:off x="245277" y="4303864"/>
          <a:ext cx="2207495" cy="1401759"/>
        </a:xfrm>
        <a:prstGeom prst="roundRect">
          <a:avLst>
            <a:gd name="adj" fmla="val 10000"/>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TN" sz="2400" kern="1200" dirty="0" smtClean="0"/>
            <a:t>التفاوض التنافسي</a:t>
          </a:r>
        </a:p>
        <a:p>
          <a:pPr lvl="0" algn="ctr" defTabSz="1066800">
            <a:lnSpc>
              <a:spcPct val="90000"/>
            </a:lnSpc>
            <a:spcBef>
              <a:spcPct val="0"/>
            </a:spcBef>
            <a:spcAft>
              <a:spcPct val="35000"/>
            </a:spcAft>
          </a:pPr>
          <a:r>
            <a:rPr lang="ar-TN" sz="2400" kern="1200" dirty="0" smtClean="0"/>
            <a:t>«الإستثناء» </a:t>
          </a:r>
          <a:endParaRPr lang="fr-FR" sz="2400" kern="1200" dirty="0"/>
        </a:p>
      </dsp:txBody>
      <dsp:txXfrm>
        <a:off x="286333" y="4344920"/>
        <a:ext cx="2125383" cy="13196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DBA94-CF72-484C-845C-40AB89CDEB35}">
      <dsp:nvSpPr>
        <dsp:cNvPr id="0" name=""/>
        <dsp:cNvSpPr/>
      </dsp:nvSpPr>
      <dsp:spPr>
        <a:xfrm>
          <a:off x="0" y="0"/>
          <a:ext cx="7411493" cy="2310971"/>
        </a:xfrm>
        <a:prstGeom prst="roundRect">
          <a:avLst>
            <a:gd name="adj" fmla="val 1000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ar-TN" sz="3400" kern="1200" dirty="0" smtClean="0">
              <a:solidFill>
                <a:schemeClr val="tx1"/>
              </a:solidFill>
            </a:rPr>
            <a:t>يحجر على الموظفين العموميين إفشاء المعلومات التي يقدمها الشخص الخاص بعنوان سري في إطار عقد الشراكة وتشمل السرية :</a:t>
          </a:r>
          <a:endParaRPr lang="fr-FR" sz="3400" kern="1200" dirty="0" smtClean="0">
            <a:solidFill>
              <a:schemeClr val="tx1"/>
            </a:solidFill>
          </a:endParaRPr>
        </a:p>
      </dsp:txBody>
      <dsp:txXfrm>
        <a:off x="67686" y="67686"/>
        <a:ext cx="7276121" cy="2175599"/>
      </dsp:txXfrm>
    </dsp:sp>
    <dsp:sp modelId="{9B2A262C-DC43-430A-BB3A-71BCEC6FED22}">
      <dsp:nvSpPr>
        <dsp:cNvPr id="0" name=""/>
        <dsp:cNvSpPr/>
      </dsp:nvSpPr>
      <dsp:spPr>
        <a:xfrm>
          <a:off x="5074672" y="2511743"/>
          <a:ext cx="2339486" cy="231097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SA" sz="3000" kern="1200" smtClean="0">
              <a:solidFill>
                <a:schemeClr val="tx1"/>
              </a:solidFill>
            </a:rPr>
            <a:t>المسائل الفنية </a:t>
          </a:r>
          <a:endParaRPr lang="fr-FR" sz="3000" kern="1200" dirty="0">
            <a:solidFill>
              <a:schemeClr val="tx1"/>
            </a:solidFill>
          </a:endParaRPr>
        </a:p>
      </dsp:txBody>
      <dsp:txXfrm>
        <a:off x="5142358" y="2579429"/>
        <a:ext cx="2204114" cy="2175599"/>
      </dsp:txXfrm>
    </dsp:sp>
    <dsp:sp modelId="{CBE13C00-C3D1-49CD-B3AF-7E0EDD9D7285}">
      <dsp:nvSpPr>
        <dsp:cNvPr id="0" name=""/>
        <dsp:cNvSpPr/>
      </dsp:nvSpPr>
      <dsp:spPr>
        <a:xfrm>
          <a:off x="2538668" y="2511743"/>
          <a:ext cx="2339486" cy="231097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TN" sz="3000" kern="1200" smtClean="0">
              <a:solidFill>
                <a:schemeClr val="tx1"/>
              </a:solidFill>
            </a:rPr>
            <a:t>التجارية</a:t>
          </a:r>
          <a:endParaRPr lang="fr-FR" sz="3000" kern="1200" dirty="0">
            <a:solidFill>
              <a:schemeClr val="tx1"/>
            </a:solidFill>
          </a:endParaRPr>
        </a:p>
      </dsp:txBody>
      <dsp:txXfrm>
        <a:off x="2606354" y="2579429"/>
        <a:ext cx="2204114" cy="2175599"/>
      </dsp:txXfrm>
    </dsp:sp>
    <dsp:sp modelId="{395FB7D3-D5B1-4B1B-8A78-C2906FA2183F}">
      <dsp:nvSpPr>
        <dsp:cNvPr id="0" name=""/>
        <dsp:cNvSpPr/>
      </dsp:nvSpPr>
      <dsp:spPr>
        <a:xfrm>
          <a:off x="2665" y="2511743"/>
          <a:ext cx="2339486" cy="231097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TN" sz="3000" kern="1200" smtClean="0">
              <a:solidFill>
                <a:schemeClr val="tx1"/>
              </a:solidFill>
            </a:rPr>
            <a:t>والجوانب المنصوص على سريتها في العروض</a:t>
          </a:r>
          <a:endParaRPr lang="fr-FR" sz="3000" kern="1200" dirty="0">
            <a:solidFill>
              <a:schemeClr val="tx1"/>
            </a:solidFill>
          </a:endParaRPr>
        </a:p>
      </dsp:txBody>
      <dsp:txXfrm>
        <a:off x="70351" y="2579429"/>
        <a:ext cx="2204114" cy="21755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66657-48B5-49F5-80E7-1A630CD54552}">
      <dsp:nvSpPr>
        <dsp:cNvPr id="0" name=""/>
        <dsp:cNvSpPr/>
      </dsp:nvSpPr>
      <dsp:spPr>
        <a:xfrm>
          <a:off x="3391590" y="3639845"/>
          <a:ext cx="1929786" cy="1929786"/>
        </a:xfrm>
        <a:prstGeom prst="ellipse">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TN" sz="2800" kern="1200" dirty="0" smtClean="0">
              <a:solidFill>
                <a:schemeClr val="tx1"/>
              </a:solidFill>
            </a:rPr>
            <a:t>العرض الأفضل </a:t>
          </a:r>
          <a:r>
            <a:rPr lang="ar-TN" sz="2400" kern="1200" dirty="0" smtClean="0">
              <a:solidFill>
                <a:schemeClr val="tx1"/>
              </a:solidFill>
            </a:rPr>
            <a:t>اقتصاديا</a:t>
          </a:r>
          <a:endParaRPr lang="fr-FR" sz="3200" kern="1200" dirty="0">
            <a:solidFill>
              <a:schemeClr val="tx1"/>
            </a:solidFill>
          </a:endParaRPr>
        </a:p>
      </dsp:txBody>
      <dsp:txXfrm>
        <a:off x="3674201" y="3922456"/>
        <a:ext cx="1364564" cy="1364564"/>
      </dsp:txXfrm>
    </dsp:sp>
    <dsp:sp modelId="{7C697C91-6C53-4BB0-B065-9CCB6880C9D0}">
      <dsp:nvSpPr>
        <dsp:cNvPr id="0" name=""/>
        <dsp:cNvSpPr/>
      </dsp:nvSpPr>
      <dsp:spPr>
        <a:xfrm>
          <a:off x="5470573" y="4329744"/>
          <a:ext cx="2563472" cy="549989"/>
        </a:xfrm>
        <a:prstGeom prst="leftArrow">
          <a:avLst>
            <a:gd name="adj1" fmla="val 60000"/>
            <a:gd name="adj2" fmla="val 50000"/>
          </a:avLst>
        </a:prstGeom>
        <a:solidFill>
          <a:schemeClr val="accent2">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E22F0983-8377-4065-B92E-11769201AFEC}">
      <dsp:nvSpPr>
        <dsp:cNvPr id="0" name=""/>
        <dsp:cNvSpPr/>
      </dsp:nvSpPr>
      <dsp:spPr>
        <a:xfrm>
          <a:off x="7358621" y="4064398"/>
          <a:ext cx="1350850" cy="1080680"/>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ar-TN" sz="2800" kern="1200" smtClean="0">
              <a:solidFill>
                <a:schemeClr val="tx1"/>
              </a:solidFill>
            </a:rPr>
            <a:t>الجودة </a:t>
          </a:r>
          <a:endParaRPr lang="fr-FR" sz="2800" kern="1200" dirty="0">
            <a:solidFill>
              <a:schemeClr val="tx1"/>
            </a:solidFill>
          </a:endParaRPr>
        </a:p>
      </dsp:txBody>
      <dsp:txXfrm>
        <a:off x="7390273" y="4096050"/>
        <a:ext cx="1287546" cy="1017376"/>
      </dsp:txXfrm>
    </dsp:sp>
    <dsp:sp modelId="{D4BD5194-6CAF-4881-B265-AEBC1193F9AA}">
      <dsp:nvSpPr>
        <dsp:cNvPr id="0" name=""/>
        <dsp:cNvSpPr/>
      </dsp:nvSpPr>
      <dsp:spPr>
        <a:xfrm rot="20057143">
          <a:off x="5233312" y="3290234"/>
          <a:ext cx="2563472" cy="549989"/>
        </a:xfrm>
        <a:prstGeom prst="leftArrow">
          <a:avLst>
            <a:gd name="adj1" fmla="val 60000"/>
            <a:gd name="adj2" fmla="val 50000"/>
          </a:avLst>
        </a:prstGeom>
        <a:solidFill>
          <a:schemeClr val="accent3">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C9BC220D-21AE-43C1-962E-525118E089F8}">
      <dsp:nvSpPr>
        <dsp:cNvPr id="0" name=""/>
        <dsp:cNvSpPr/>
      </dsp:nvSpPr>
      <dsp:spPr>
        <a:xfrm>
          <a:off x="6994427" y="2468763"/>
          <a:ext cx="1350850" cy="1080680"/>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ar-TN" sz="2800" kern="1200" dirty="0" smtClean="0">
              <a:solidFill>
                <a:schemeClr val="tx1"/>
              </a:solidFill>
            </a:rPr>
            <a:t>نجاعة الأداء </a:t>
          </a:r>
          <a:endParaRPr lang="fr-FR" sz="2800" kern="1200" dirty="0">
            <a:solidFill>
              <a:schemeClr val="tx1"/>
            </a:solidFill>
          </a:endParaRPr>
        </a:p>
      </dsp:txBody>
      <dsp:txXfrm>
        <a:off x="7026079" y="2500415"/>
        <a:ext cx="1287546" cy="1017376"/>
      </dsp:txXfrm>
    </dsp:sp>
    <dsp:sp modelId="{0F4D52EF-F8D5-4E56-9FBB-A2853F66BD0B}">
      <dsp:nvSpPr>
        <dsp:cNvPr id="0" name=""/>
        <dsp:cNvSpPr/>
      </dsp:nvSpPr>
      <dsp:spPr>
        <a:xfrm rot="18514286">
          <a:off x="4568520" y="2456611"/>
          <a:ext cx="2563472" cy="549989"/>
        </a:xfrm>
        <a:prstGeom prst="leftArrow">
          <a:avLst>
            <a:gd name="adj1" fmla="val 60000"/>
            <a:gd name="adj2" fmla="val 50000"/>
          </a:avLst>
        </a:prstGeom>
        <a:solidFill>
          <a:schemeClr val="accent4">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8ED83315-44AD-4400-B086-ADE939855492}">
      <dsp:nvSpPr>
        <dsp:cNvPr id="0" name=""/>
        <dsp:cNvSpPr/>
      </dsp:nvSpPr>
      <dsp:spPr>
        <a:xfrm>
          <a:off x="5973981" y="1189164"/>
          <a:ext cx="1350850" cy="1080680"/>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ar-TN" sz="2000" kern="1200" dirty="0" smtClean="0">
              <a:solidFill>
                <a:schemeClr val="tx1"/>
              </a:solidFill>
            </a:rPr>
            <a:t>القيمة </a:t>
          </a:r>
          <a:r>
            <a:rPr lang="ar-TN" sz="2000" kern="1200" dirty="0" err="1" smtClean="0">
              <a:solidFill>
                <a:schemeClr val="tx1"/>
              </a:solidFill>
            </a:rPr>
            <a:t>الجملية</a:t>
          </a:r>
          <a:r>
            <a:rPr lang="ar-TN" sz="2000" kern="1200" dirty="0" smtClean="0">
              <a:solidFill>
                <a:schemeClr val="tx1"/>
              </a:solidFill>
            </a:rPr>
            <a:t> للمشروع </a:t>
          </a:r>
          <a:endParaRPr lang="fr-FR" sz="2000" kern="1200" dirty="0">
            <a:solidFill>
              <a:schemeClr val="tx1"/>
            </a:solidFill>
          </a:endParaRPr>
        </a:p>
      </dsp:txBody>
      <dsp:txXfrm>
        <a:off x="6005633" y="1220816"/>
        <a:ext cx="1287546" cy="1017376"/>
      </dsp:txXfrm>
    </dsp:sp>
    <dsp:sp modelId="{046CFA7E-512F-4380-BCDA-A64E0480E96C}">
      <dsp:nvSpPr>
        <dsp:cNvPr id="0" name=""/>
        <dsp:cNvSpPr/>
      </dsp:nvSpPr>
      <dsp:spPr>
        <a:xfrm rot="16971429">
          <a:off x="3607869" y="1993986"/>
          <a:ext cx="2563472" cy="549989"/>
        </a:xfrm>
        <a:prstGeom prst="leftArrow">
          <a:avLst>
            <a:gd name="adj1" fmla="val 60000"/>
            <a:gd name="adj2" fmla="val 50000"/>
          </a:avLst>
        </a:prstGeom>
        <a:solidFill>
          <a:schemeClr val="accent5">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C0D4C2CB-75D5-423D-A4F6-CCC44DF94CCF}">
      <dsp:nvSpPr>
        <dsp:cNvPr id="0" name=""/>
        <dsp:cNvSpPr/>
      </dsp:nvSpPr>
      <dsp:spPr>
        <a:xfrm>
          <a:off x="4499393" y="479040"/>
          <a:ext cx="1350850" cy="1080680"/>
        </a:xfrm>
        <a:prstGeom prst="roundRect">
          <a:avLst>
            <a:gd name="adj" fmla="val 100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ar-TN" sz="2400" kern="1200" dirty="0" smtClean="0">
              <a:solidFill>
                <a:schemeClr val="tx1"/>
              </a:solidFill>
            </a:rPr>
            <a:t>القيمة المضافة </a:t>
          </a:r>
          <a:endParaRPr lang="fr-FR" sz="2400" kern="1200" dirty="0">
            <a:solidFill>
              <a:schemeClr val="tx1"/>
            </a:solidFill>
          </a:endParaRPr>
        </a:p>
      </dsp:txBody>
      <dsp:txXfrm>
        <a:off x="4531045" y="510692"/>
        <a:ext cx="1287546" cy="1017376"/>
      </dsp:txXfrm>
    </dsp:sp>
    <dsp:sp modelId="{657121F2-FA36-45D3-A17B-DCB068EB7A54}">
      <dsp:nvSpPr>
        <dsp:cNvPr id="0" name=""/>
        <dsp:cNvSpPr/>
      </dsp:nvSpPr>
      <dsp:spPr>
        <a:xfrm rot="15428571">
          <a:off x="2541626" y="1993986"/>
          <a:ext cx="2563472" cy="549989"/>
        </a:xfrm>
        <a:prstGeom prst="leftArrow">
          <a:avLst>
            <a:gd name="adj1" fmla="val 60000"/>
            <a:gd name="adj2" fmla="val 50000"/>
          </a:avLst>
        </a:prstGeom>
        <a:solidFill>
          <a:schemeClr val="accent6">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60DACE88-91F3-413F-8DB1-0F678E8F1929}">
      <dsp:nvSpPr>
        <dsp:cNvPr id="0" name=""/>
        <dsp:cNvSpPr/>
      </dsp:nvSpPr>
      <dsp:spPr>
        <a:xfrm>
          <a:off x="2862724" y="479040"/>
          <a:ext cx="1350850" cy="1080680"/>
        </a:xfrm>
        <a:prstGeom prst="roundRect">
          <a:avLst>
            <a:gd name="adj" fmla="val 10000"/>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ar-SA" sz="2000" kern="1200" dirty="0" smtClean="0">
              <a:solidFill>
                <a:schemeClr val="tx1"/>
              </a:solidFill>
            </a:rPr>
            <a:t>نسبة تشغيلية اليد العاملة التونسية</a:t>
          </a:r>
          <a:endParaRPr lang="fr-FR" sz="2000" kern="1200" dirty="0">
            <a:solidFill>
              <a:schemeClr val="tx1"/>
            </a:solidFill>
          </a:endParaRPr>
        </a:p>
      </dsp:txBody>
      <dsp:txXfrm>
        <a:off x="2894376" y="510692"/>
        <a:ext cx="1287546" cy="1017376"/>
      </dsp:txXfrm>
    </dsp:sp>
    <dsp:sp modelId="{A02A33EC-D7E9-4BB9-929B-440428D2060B}">
      <dsp:nvSpPr>
        <dsp:cNvPr id="0" name=""/>
        <dsp:cNvSpPr/>
      </dsp:nvSpPr>
      <dsp:spPr>
        <a:xfrm rot="13885714">
          <a:off x="1580974" y="2456611"/>
          <a:ext cx="2563472" cy="549989"/>
        </a:xfrm>
        <a:prstGeom prst="leftArrow">
          <a:avLst>
            <a:gd name="adj1" fmla="val 60000"/>
            <a:gd name="adj2" fmla="val 50000"/>
          </a:avLst>
        </a:prstGeom>
        <a:solidFill>
          <a:schemeClr val="accent2">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33666099-4C26-4B8F-B117-00B5C5B75E0D}">
      <dsp:nvSpPr>
        <dsp:cNvPr id="0" name=""/>
        <dsp:cNvSpPr/>
      </dsp:nvSpPr>
      <dsp:spPr>
        <a:xfrm>
          <a:off x="1294657" y="1069295"/>
          <a:ext cx="1537808" cy="1320418"/>
        </a:xfrm>
        <a:prstGeom prst="roundRect">
          <a:avLst>
            <a:gd name="adj" fmla="val 10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1">
            <a:lnSpc>
              <a:spcPct val="90000"/>
            </a:lnSpc>
            <a:spcBef>
              <a:spcPct val="0"/>
            </a:spcBef>
            <a:spcAft>
              <a:spcPct val="35000"/>
            </a:spcAft>
          </a:pPr>
          <a:r>
            <a:rPr lang="ar-SA" sz="2000" kern="1200" dirty="0" smtClean="0">
              <a:solidFill>
                <a:schemeClr val="tx1"/>
              </a:solidFill>
            </a:rPr>
            <a:t>نسبة تأطير</a:t>
          </a:r>
          <a:r>
            <a:rPr lang="ar-TN" sz="2000" kern="1200" dirty="0" smtClean="0">
              <a:solidFill>
                <a:schemeClr val="tx1"/>
              </a:solidFill>
            </a:rPr>
            <a:t>اليد العاملة التونسية</a:t>
          </a:r>
          <a:endParaRPr lang="fr-FR" sz="2000" kern="1200" dirty="0">
            <a:solidFill>
              <a:schemeClr val="tx1"/>
            </a:solidFill>
          </a:endParaRPr>
        </a:p>
      </dsp:txBody>
      <dsp:txXfrm>
        <a:off x="1333331" y="1107969"/>
        <a:ext cx="1460460" cy="1243070"/>
      </dsp:txXfrm>
    </dsp:sp>
    <dsp:sp modelId="{13B899D9-41E8-4F4C-8176-05BF22796658}">
      <dsp:nvSpPr>
        <dsp:cNvPr id="0" name=""/>
        <dsp:cNvSpPr/>
      </dsp:nvSpPr>
      <dsp:spPr>
        <a:xfrm rot="12342857">
          <a:off x="916183" y="3290234"/>
          <a:ext cx="2563472" cy="549989"/>
        </a:xfrm>
        <a:prstGeom prst="leftArrow">
          <a:avLst>
            <a:gd name="adj1" fmla="val 60000"/>
            <a:gd name="adj2" fmla="val 50000"/>
          </a:avLst>
        </a:prstGeom>
        <a:solidFill>
          <a:schemeClr val="accent3">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C1BC42A3-6CBF-4E76-9C44-2908EB7BD336}">
      <dsp:nvSpPr>
        <dsp:cNvPr id="0" name=""/>
        <dsp:cNvSpPr/>
      </dsp:nvSpPr>
      <dsp:spPr>
        <a:xfrm>
          <a:off x="367689" y="2468763"/>
          <a:ext cx="1350850" cy="1080680"/>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rtl="1">
            <a:lnSpc>
              <a:spcPct val="90000"/>
            </a:lnSpc>
            <a:spcBef>
              <a:spcPct val="0"/>
            </a:spcBef>
            <a:spcAft>
              <a:spcPct val="35000"/>
            </a:spcAft>
          </a:pPr>
          <a:r>
            <a:rPr lang="ar-TN" sz="1800" kern="1200" dirty="0" smtClean="0">
              <a:solidFill>
                <a:schemeClr val="tx1"/>
              </a:solidFill>
            </a:rPr>
            <a:t>نسبة استعمال المنتوج الوطني </a:t>
          </a:r>
          <a:endParaRPr lang="fr-FR" sz="1800" kern="1200" dirty="0">
            <a:solidFill>
              <a:schemeClr val="tx1"/>
            </a:solidFill>
          </a:endParaRPr>
        </a:p>
      </dsp:txBody>
      <dsp:txXfrm>
        <a:off x="399341" y="2500415"/>
        <a:ext cx="1287546" cy="1017376"/>
      </dsp:txXfrm>
    </dsp:sp>
    <dsp:sp modelId="{542848F5-4746-4B10-A57D-F465FFC19833}">
      <dsp:nvSpPr>
        <dsp:cNvPr id="0" name=""/>
        <dsp:cNvSpPr/>
      </dsp:nvSpPr>
      <dsp:spPr>
        <a:xfrm rot="10800000">
          <a:off x="678921" y="4329744"/>
          <a:ext cx="2563472" cy="549989"/>
        </a:xfrm>
        <a:prstGeom prst="leftArrow">
          <a:avLst>
            <a:gd name="adj1" fmla="val 60000"/>
            <a:gd name="adj2" fmla="val 50000"/>
          </a:avLst>
        </a:prstGeom>
        <a:solidFill>
          <a:schemeClr val="accent4">
            <a:hueOff val="0"/>
            <a:satOff val="0"/>
            <a:lumOff val="0"/>
            <a:alphaOff val="0"/>
          </a:schemeClr>
        </a:solidFill>
        <a:ln>
          <a:noFill/>
        </a:ln>
        <a:effectLst/>
        <a:sp3d z="-381000" extrusionH="63500" contourW="12700" prstMaterial="matte">
          <a:contourClr>
            <a:schemeClr val="dk1">
              <a:tint val="20000"/>
            </a:schemeClr>
          </a:contourClr>
        </a:sp3d>
      </dsp:spPr>
      <dsp:style>
        <a:lnRef idx="0">
          <a:scrgbClr r="0" g="0" b="0"/>
        </a:lnRef>
        <a:fillRef idx="1">
          <a:scrgbClr r="0" g="0" b="0"/>
        </a:fillRef>
        <a:effectRef idx="0">
          <a:scrgbClr r="0" g="0" b="0"/>
        </a:effectRef>
        <a:fontRef idx="minor">
          <a:schemeClr val="lt1"/>
        </a:fontRef>
      </dsp:style>
    </dsp:sp>
    <dsp:sp modelId="{5A76DC65-DCF4-4F43-AB77-D9CDAB07FCD3}">
      <dsp:nvSpPr>
        <dsp:cNvPr id="0" name=""/>
        <dsp:cNvSpPr/>
      </dsp:nvSpPr>
      <dsp:spPr>
        <a:xfrm>
          <a:off x="3496" y="4064398"/>
          <a:ext cx="1350850" cy="1080680"/>
        </a:xfrm>
        <a:prstGeom prst="roundRect">
          <a:avLst>
            <a:gd name="adj" fmla="val 1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rtl="1">
            <a:lnSpc>
              <a:spcPct val="90000"/>
            </a:lnSpc>
            <a:spcBef>
              <a:spcPct val="0"/>
            </a:spcBef>
            <a:spcAft>
              <a:spcPct val="35000"/>
            </a:spcAft>
          </a:pPr>
          <a:r>
            <a:rPr lang="ar-TN" sz="1600" kern="1200" dirty="0" err="1" smtClean="0">
              <a:solidFill>
                <a:schemeClr val="tx1"/>
              </a:solidFill>
            </a:rPr>
            <a:t>إستجابة</a:t>
          </a:r>
          <a:r>
            <a:rPr lang="ar-TN" sz="1600" kern="1200" dirty="0" smtClean="0">
              <a:solidFill>
                <a:schemeClr val="tx1"/>
              </a:solidFill>
            </a:rPr>
            <a:t> العرض </a:t>
          </a:r>
          <a:r>
            <a:rPr lang="ar-TN" sz="1400" kern="1200" dirty="0" smtClean="0">
              <a:solidFill>
                <a:schemeClr val="tx1"/>
              </a:solidFill>
            </a:rPr>
            <a:t>لمتطلبات</a:t>
          </a:r>
          <a:r>
            <a:rPr lang="ar-TN" sz="1600" kern="1200" dirty="0" smtClean="0">
              <a:solidFill>
                <a:schemeClr val="tx1"/>
              </a:solidFill>
            </a:rPr>
            <a:t> التنمية المستدامة</a:t>
          </a:r>
          <a:endParaRPr lang="fr-FR" sz="1600" kern="1200" dirty="0">
            <a:solidFill>
              <a:schemeClr val="tx1"/>
            </a:solidFill>
          </a:endParaRPr>
        </a:p>
      </dsp:txBody>
      <dsp:txXfrm>
        <a:off x="35148" y="4096050"/>
        <a:ext cx="1287546" cy="10173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890327-D2C8-46A8-831A-B53CA22FC8BB}" type="datetimeFigureOut">
              <a:rPr lang="fr-FR" smtClean="0"/>
              <a:t>07/12/2018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1130D5-810F-4CE6-A94A-F9EA4F71CE77}" type="slidenum">
              <a:rPr lang="fr-FR" smtClean="0"/>
              <a:t>‹N°›</a:t>
            </a:fld>
            <a:endParaRPr lang="fr-FR"/>
          </a:p>
        </p:txBody>
      </p:sp>
    </p:spTree>
    <p:extLst>
      <p:ext uri="{BB962C8B-B14F-4D97-AF65-F5344CB8AC3E}">
        <p14:creationId xmlns:p14="http://schemas.microsoft.com/office/powerpoint/2010/main" val="258014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F38FECA-6FE0-4405-8E6C-107057C4C4A4}" type="slidenum">
              <a:rPr lang="fr-FR" smtClean="0"/>
              <a:t>5</a:t>
            </a:fld>
            <a:endParaRPr lang="fr-FR"/>
          </a:p>
        </p:txBody>
      </p:sp>
      <p:sp>
        <p:nvSpPr>
          <p:cNvPr id="5" name="Espace réservé du pied de page 4"/>
          <p:cNvSpPr>
            <a:spLocks noGrp="1"/>
          </p:cNvSpPr>
          <p:nvPr>
            <p:ph type="ftr" sz="quarter" idx="11"/>
          </p:nvPr>
        </p:nvSpPr>
        <p:spPr/>
        <p:txBody>
          <a:bodyPr/>
          <a:lstStyle/>
          <a:p>
            <a:r>
              <a:rPr lang="fr-FR" smtClean="0"/>
              <a:t>Loi sur les Contrats PPP</a:t>
            </a:r>
            <a:endParaRPr lang="fr-FR"/>
          </a:p>
        </p:txBody>
      </p:sp>
    </p:spTree>
    <p:extLst>
      <p:ext uri="{BB962C8B-B14F-4D97-AF65-F5344CB8AC3E}">
        <p14:creationId xmlns:p14="http://schemas.microsoft.com/office/powerpoint/2010/main" val="580111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F38FECA-6FE0-4405-8E6C-107057C4C4A4}" type="slidenum">
              <a:rPr lang="fr-FR" smtClean="0"/>
              <a:t>6</a:t>
            </a:fld>
            <a:endParaRPr lang="fr-FR"/>
          </a:p>
        </p:txBody>
      </p:sp>
      <p:sp>
        <p:nvSpPr>
          <p:cNvPr id="5" name="Espace réservé du pied de page 4"/>
          <p:cNvSpPr>
            <a:spLocks noGrp="1"/>
          </p:cNvSpPr>
          <p:nvPr>
            <p:ph type="ftr" sz="quarter" idx="11"/>
          </p:nvPr>
        </p:nvSpPr>
        <p:spPr/>
        <p:txBody>
          <a:bodyPr/>
          <a:lstStyle/>
          <a:p>
            <a:r>
              <a:rPr lang="fr-FR" smtClean="0"/>
              <a:t>Loi sur les Contrats PPP</a:t>
            </a:r>
            <a:endParaRPr lang="fr-FR"/>
          </a:p>
        </p:txBody>
      </p:sp>
    </p:spTree>
    <p:extLst>
      <p:ext uri="{BB962C8B-B14F-4D97-AF65-F5344CB8AC3E}">
        <p14:creationId xmlns:p14="http://schemas.microsoft.com/office/powerpoint/2010/main" val="3295035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F38FECA-6FE0-4405-8E6C-107057C4C4A4}" type="slidenum">
              <a:rPr lang="fr-FR" smtClean="0"/>
              <a:t>7</a:t>
            </a:fld>
            <a:endParaRPr lang="fr-FR"/>
          </a:p>
        </p:txBody>
      </p:sp>
      <p:sp>
        <p:nvSpPr>
          <p:cNvPr id="5" name="Espace réservé du pied de page 4"/>
          <p:cNvSpPr>
            <a:spLocks noGrp="1"/>
          </p:cNvSpPr>
          <p:nvPr>
            <p:ph type="ftr" sz="quarter" idx="11"/>
          </p:nvPr>
        </p:nvSpPr>
        <p:spPr/>
        <p:txBody>
          <a:bodyPr/>
          <a:lstStyle/>
          <a:p>
            <a:r>
              <a:rPr lang="fr-FR" smtClean="0"/>
              <a:t>Loi sur les Contrats PPP</a:t>
            </a:r>
            <a:endParaRPr lang="fr-FR"/>
          </a:p>
        </p:txBody>
      </p:sp>
    </p:spTree>
    <p:extLst>
      <p:ext uri="{BB962C8B-B14F-4D97-AF65-F5344CB8AC3E}">
        <p14:creationId xmlns:p14="http://schemas.microsoft.com/office/powerpoint/2010/main" val="2530345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1130D5-810F-4CE6-A94A-F9EA4F71CE77}" type="slidenum">
              <a:rPr lang="fr-FR" smtClean="0"/>
              <a:t>12</a:t>
            </a:fld>
            <a:endParaRPr lang="fr-FR"/>
          </a:p>
        </p:txBody>
      </p:sp>
    </p:spTree>
    <p:extLst>
      <p:ext uri="{BB962C8B-B14F-4D97-AF65-F5344CB8AC3E}">
        <p14:creationId xmlns:p14="http://schemas.microsoft.com/office/powerpoint/2010/main" val="560541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1130D5-810F-4CE6-A94A-F9EA4F71CE77}" type="slidenum">
              <a:rPr lang="fr-FR" smtClean="0"/>
              <a:t>13</a:t>
            </a:fld>
            <a:endParaRPr lang="fr-FR"/>
          </a:p>
        </p:txBody>
      </p:sp>
    </p:spTree>
    <p:extLst>
      <p:ext uri="{BB962C8B-B14F-4D97-AF65-F5344CB8AC3E}">
        <p14:creationId xmlns:p14="http://schemas.microsoft.com/office/powerpoint/2010/main" val="2785163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1130D5-810F-4CE6-A94A-F9EA4F71CE77}" type="slidenum">
              <a:rPr lang="fr-FR" smtClean="0"/>
              <a:t>18</a:t>
            </a:fld>
            <a:endParaRPr lang="fr-FR"/>
          </a:p>
        </p:txBody>
      </p:sp>
    </p:spTree>
    <p:extLst>
      <p:ext uri="{BB962C8B-B14F-4D97-AF65-F5344CB8AC3E}">
        <p14:creationId xmlns:p14="http://schemas.microsoft.com/office/powerpoint/2010/main" val="335062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91130D5-810F-4CE6-A94A-F9EA4F71CE77}" type="slidenum">
              <a:rPr lang="fr-FR" smtClean="0"/>
              <a:t>26</a:t>
            </a:fld>
            <a:endParaRPr lang="fr-FR"/>
          </a:p>
        </p:txBody>
      </p:sp>
    </p:spTree>
    <p:extLst>
      <p:ext uri="{BB962C8B-B14F-4D97-AF65-F5344CB8AC3E}">
        <p14:creationId xmlns:p14="http://schemas.microsoft.com/office/powerpoint/2010/main" val="1132539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91130D5-810F-4CE6-A94A-F9EA4F71CE77}" type="slidenum">
              <a:rPr lang="fr-FR" smtClean="0"/>
              <a:t>37</a:t>
            </a:fld>
            <a:endParaRPr lang="fr-FR"/>
          </a:p>
        </p:txBody>
      </p:sp>
    </p:spTree>
    <p:extLst>
      <p:ext uri="{BB962C8B-B14F-4D97-AF65-F5344CB8AC3E}">
        <p14:creationId xmlns:p14="http://schemas.microsoft.com/office/powerpoint/2010/main" val="1847485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7F4F7184-2A80-4A40-8CF0-DD8C47A624D8}"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15831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E0C7FF1-3AF7-473A-822A-307AEAF42597}"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377608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7294DD6-A42C-4DA9-8E8C-0A1FDFF7C3E1}"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943571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7F4F7184-2A80-4A40-8CF0-DD8C47A624D8}"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641621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9AFF2A0-95F0-46CD-A85F-175FE8E3300B}"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490362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fr-FR" smtClean="0"/>
              <a:t>Modifiez le style du titre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ADD2099-6C33-4737-8DBA-E1C56F067580}"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178956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D01DECF-A31C-43C2-AF48-7DA16AB33366}"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432345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4" name="Content Placeholder 3"/>
          <p:cNvSpPr>
            <a:spLocks noGrp="1"/>
          </p:cNvSpPr>
          <p:nvPr>
            <p:ph sz="half" idx="2"/>
          </p:nvPr>
        </p:nvSpPr>
        <p:spPr>
          <a:xfrm>
            <a:off x="633845" y="2507551"/>
            <a:ext cx="3867150" cy="36805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6" name="Content Placeholder 5"/>
          <p:cNvSpPr>
            <a:spLocks noGrp="1"/>
          </p:cNvSpPr>
          <p:nvPr>
            <p:ph sz="quarter" idx="4"/>
          </p:nvPr>
        </p:nvSpPr>
        <p:spPr>
          <a:xfrm>
            <a:off x="4629150" y="2507551"/>
            <a:ext cx="3886201" cy="36805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279D68AB-5E22-4139-B4E0-EDAAC69D94E9}" type="datetime1">
              <a:rPr lang="fr-FR" smtClean="0"/>
              <a:t>07/12/2018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177477-77C3-4C03-A8C1-C29FF7B074F1}"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3796180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B6903C5-6658-4973-808E-714D81574A21}" type="datetime1">
              <a:rPr lang="fr-FR" smtClean="0"/>
              <a:t>07/12/2018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177477-77C3-4C03-A8C1-C29FF7B074F1}" type="slidenum">
              <a:rPr lang="fr-FR" smtClean="0"/>
              <a:t>‹N°›</a:t>
            </a:fld>
            <a:endParaRPr lang="fr-FR"/>
          </a:p>
        </p:txBody>
      </p:sp>
      <p:sp>
        <p:nvSpPr>
          <p:cNvPr id="6" name="Title 5"/>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287015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48823-3890-4F5A-BB9A-9D411D1B2A88}" type="datetime1">
              <a:rPr lang="fr-FR" smtClean="0"/>
              <a:t>07/12/2018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3372230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fr-FR" smtClean="0"/>
              <a:t>Modifiez le style du titre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25333B1-0230-4881-8683-491096470F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07692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9AFF2A0-95F0-46CD-A85F-175FE8E3300B}"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384250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3FADAF-B37B-409E-AA6E-0732E5EDA1A7}"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937526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E0C7FF1-3AF7-473A-822A-307AEAF42597}"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824911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7294DD6-A42C-4DA9-8E8C-0A1FDFF7C3E1}"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03016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7F4F7184-2A80-4A40-8CF0-DD8C47A624D8}"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156505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9AFF2A0-95F0-46CD-A85F-175FE8E3300B}"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0326996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ADD2099-6C33-4737-8DBA-E1C56F067580}"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1708452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D01DECF-A31C-43C2-AF48-7DA16AB33366}"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787382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79D68AB-5E22-4139-B4E0-EDAAC69D94E9}" type="datetime1">
              <a:rPr lang="fr-FR" smtClean="0"/>
              <a:t>07/12/2018</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3784509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B6903C5-6658-4973-808E-714D81574A21}" type="datetime1">
              <a:rPr lang="fr-FR" smtClean="0"/>
              <a:t>07/12/2018</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2785081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48823-3890-4F5A-BB9A-9D411D1B2A88}" type="datetime1">
              <a:rPr lang="fr-FR" smtClean="0"/>
              <a:t>07/12/2018</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00699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fr-FR" smtClean="0"/>
              <a:t>Modifiez le style du titre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ADD2099-6C33-4737-8DBA-E1C56F067580}"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3938007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25333B1-0230-4881-8683-491096470F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2295829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3FADAF-B37B-409E-AA6E-0732E5EDA1A7}"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903908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3ED7C23-DE9F-4202-8DE3-8633431E87AD}"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472325751"/>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A3ED7C23-DE9F-4202-8DE3-8633431E87AD}"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3177477-77C3-4C03-A8C1-C29FF7B074F1}"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9040954"/>
      </p:ext>
    </p:extLst>
  </p:cSld>
  <p:clrMapOvr>
    <a:masterClrMapping/>
  </p:clrMapOvr>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A3ED7C23-DE9F-4202-8DE3-8633431E87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830125536"/>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A3ED7C23-DE9F-4202-8DE3-8633431E87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177477-77C3-4C03-A8C1-C29FF7B074F1}"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7775962"/>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A3ED7C23-DE9F-4202-8DE3-8633431E87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209391571"/>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E0C7FF1-3AF7-473A-822A-307AEAF42597}"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1552444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7294DD6-A42C-4DA9-8E8C-0A1FDFF7C3E1}" type="datetime1">
              <a:rPr lang="fr-FR" smtClean="0"/>
              <a:t>07/12/2018</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190891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D01DECF-A31C-43C2-AF48-7DA16AB33366}"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286742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4" name="Content Placeholder 3"/>
          <p:cNvSpPr>
            <a:spLocks noGrp="1"/>
          </p:cNvSpPr>
          <p:nvPr>
            <p:ph sz="half" idx="2"/>
          </p:nvPr>
        </p:nvSpPr>
        <p:spPr>
          <a:xfrm>
            <a:off x="633845" y="2507551"/>
            <a:ext cx="3867150" cy="36805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6" name="Content Placeholder 5"/>
          <p:cNvSpPr>
            <a:spLocks noGrp="1"/>
          </p:cNvSpPr>
          <p:nvPr>
            <p:ph sz="quarter" idx="4"/>
          </p:nvPr>
        </p:nvSpPr>
        <p:spPr>
          <a:xfrm>
            <a:off x="4629150" y="2507551"/>
            <a:ext cx="3886201" cy="36805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279D68AB-5E22-4139-B4E0-EDAAC69D94E9}" type="datetime1">
              <a:rPr lang="fr-FR" smtClean="0"/>
              <a:t>07/12/2018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177477-77C3-4C03-A8C1-C29FF7B074F1}" type="slidenum">
              <a:rPr lang="fr-FR" smtClean="0"/>
              <a:t>‹N°›</a:t>
            </a:fld>
            <a:endParaRPr lang="fr-FR"/>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215341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B6903C5-6658-4973-808E-714D81574A21}" type="datetime1">
              <a:rPr lang="fr-FR" smtClean="0"/>
              <a:t>07/12/2018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177477-77C3-4C03-A8C1-C29FF7B074F1}" type="slidenum">
              <a:rPr lang="fr-FR" smtClean="0"/>
              <a:t>‹N°›</a:t>
            </a:fld>
            <a:endParaRPr lang="fr-FR"/>
          </a:p>
        </p:txBody>
      </p:sp>
      <p:sp>
        <p:nvSpPr>
          <p:cNvPr id="6" name="Title 5"/>
          <p:cNvSpPr>
            <a:spLocks noGrp="1"/>
          </p:cNvSpPr>
          <p:nvPr>
            <p:ph type="title"/>
          </p:nvPr>
        </p:nvSpPr>
        <p:spPr/>
        <p:txBody>
          <a:bodyPr/>
          <a:lstStyle/>
          <a:p>
            <a:r>
              <a:rPr lang="fr-FR" smtClean="0"/>
              <a:t>Modifiez le style du titre</a:t>
            </a:r>
            <a:endParaRPr lang="en-US"/>
          </a:p>
        </p:txBody>
      </p:sp>
    </p:spTree>
    <p:extLst>
      <p:ext uri="{BB962C8B-B14F-4D97-AF65-F5344CB8AC3E}">
        <p14:creationId xmlns:p14="http://schemas.microsoft.com/office/powerpoint/2010/main" val="228060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48823-3890-4F5A-BB9A-9D411D1B2A88}" type="datetime1">
              <a:rPr lang="fr-FR" smtClean="0"/>
              <a:t>07/12/2018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4277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fr-FR" smtClean="0"/>
              <a:t>Modifiez le style du titre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25333B1-0230-4881-8683-491096470FAD}"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267378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E3FADAF-B37B-409E-AA6E-0732E5EDA1A7}" type="datetime1">
              <a:rPr lang="fr-FR" smtClean="0"/>
              <a:t>07/12/2018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177477-77C3-4C03-A8C1-C29FF7B074F1}" type="slidenum">
              <a:rPr lang="fr-FR" smtClean="0"/>
              <a:t>‹N°›</a:t>
            </a:fld>
            <a:endParaRPr lang="fr-FR"/>
          </a:p>
        </p:txBody>
      </p:sp>
    </p:spTree>
    <p:extLst>
      <p:ext uri="{BB962C8B-B14F-4D97-AF65-F5344CB8AC3E}">
        <p14:creationId xmlns:p14="http://schemas.microsoft.com/office/powerpoint/2010/main" val="365989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3ED7C23-DE9F-4202-8DE3-8633431E87AD}" type="datetime1">
              <a:rPr lang="fr-FR" smtClean="0"/>
              <a:t>07/12/2018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E3177477-77C3-4C03-A8C1-C29FF7B074F1}" type="slidenum">
              <a:rPr lang="fr-FR" smtClean="0"/>
              <a:t>‹N°›</a:t>
            </a:fld>
            <a:endParaRPr lang="fr-FR"/>
          </a:p>
        </p:txBody>
      </p:sp>
    </p:spTree>
    <p:extLst>
      <p:ext uri="{BB962C8B-B14F-4D97-AF65-F5344CB8AC3E}">
        <p14:creationId xmlns:p14="http://schemas.microsoft.com/office/powerpoint/2010/main" val="24394923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3ED7C23-DE9F-4202-8DE3-8633431E87AD}" type="datetime1">
              <a:rPr lang="fr-FR" smtClean="0"/>
              <a:t>07/12/2018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E3177477-77C3-4C03-A8C1-C29FF7B074F1}" type="slidenum">
              <a:rPr lang="fr-FR" smtClean="0"/>
              <a:t>‹N°›</a:t>
            </a:fld>
            <a:endParaRPr lang="fr-FR"/>
          </a:p>
        </p:txBody>
      </p:sp>
    </p:spTree>
    <p:extLst>
      <p:ext uri="{BB962C8B-B14F-4D97-AF65-F5344CB8AC3E}">
        <p14:creationId xmlns:p14="http://schemas.microsoft.com/office/powerpoint/2010/main" val="356873421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3ED7C23-DE9F-4202-8DE3-8633431E87AD}" type="datetime1">
              <a:rPr lang="fr-FR" smtClean="0"/>
              <a:t>07/12/2018</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3177477-77C3-4C03-A8C1-C29FF7B074F1}" type="slidenum">
              <a:rPr lang="fr-FR" smtClean="0"/>
              <a:t>‹N°›</a:t>
            </a:fld>
            <a:endParaRPr lang="fr-FR"/>
          </a:p>
        </p:txBody>
      </p:sp>
    </p:spTree>
    <p:extLst>
      <p:ext uri="{BB962C8B-B14F-4D97-AF65-F5344CB8AC3E}">
        <p14:creationId xmlns:p14="http://schemas.microsoft.com/office/powerpoint/2010/main" val="185941561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8.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9.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3"/>
          <p:cNvSpPr>
            <a:spLocks noGrp="1"/>
          </p:cNvSpPr>
          <p:nvPr>
            <p:ph type="subTitle" idx="1"/>
          </p:nvPr>
        </p:nvSpPr>
        <p:spPr>
          <a:xfrm>
            <a:off x="971600" y="2708920"/>
            <a:ext cx="6858000" cy="1008112"/>
          </a:xfrm>
        </p:spPr>
        <p:txBody>
          <a:bodyPr>
            <a:normAutofit fontScale="77500" lnSpcReduction="20000"/>
          </a:bodyPr>
          <a:lstStyle/>
          <a:p>
            <a:pPr algn="ctr" rtl="1"/>
            <a:r>
              <a:rPr lang="ar-TN" sz="4800" b="1" dirty="0" smtClean="0"/>
              <a:t>الشراكة بين القطاع العام والخاص</a:t>
            </a:r>
            <a:endParaRPr lang="fr-FR" sz="4800" b="1" dirty="0"/>
          </a:p>
        </p:txBody>
      </p:sp>
      <p:sp>
        <p:nvSpPr>
          <p:cNvPr id="7" name="Espace réservé du numéro de diapositive 6"/>
          <p:cNvSpPr>
            <a:spLocks noGrp="1"/>
          </p:cNvSpPr>
          <p:nvPr>
            <p:ph type="sldNum" sz="quarter" idx="12"/>
          </p:nvPr>
        </p:nvSpPr>
        <p:spPr/>
        <p:txBody>
          <a:bodyPr/>
          <a:lstStyle/>
          <a:p>
            <a:fld id="{E3177477-77C3-4C03-A8C1-C29FF7B074F1}" type="slidenum">
              <a:rPr lang="fr-FR" smtClean="0"/>
              <a:t>1</a:t>
            </a:fld>
            <a:endParaRPr lang="fr-FR"/>
          </a:p>
        </p:txBody>
      </p:sp>
    </p:spTree>
    <p:extLst>
      <p:ext uri="{BB962C8B-B14F-4D97-AF65-F5344CB8AC3E}">
        <p14:creationId xmlns:p14="http://schemas.microsoft.com/office/powerpoint/2010/main" val="28175642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256936798"/>
              </p:ext>
            </p:extLst>
          </p:nvPr>
        </p:nvGraphicFramePr>
        <p:xfrm>
          <a:off x="325116" y="1792705"/>
          <a:ext cx="8373715" cy="4228583"/>
        </p:xfrm>
        <a:graphic>
          <a:graphicData uri="http://schemas.openxmlformats.org/drawingml/2006/table">
            <a:tbl>
              <a:tblPr firstRow="1" bandRow="1">
                <a:tableStyleId>{5C22544A-7EE6-4342-B048-85BDC9FD1C3A}</a:tableStyleId>
              </a:tblPr>
              <a:tblGrid>
                <a:gridCol w="1798612">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728192">
                  <a:extLst>
                    <a:ext uri="{9D8B030D-6E8A-4147-A177-3AD203B41FA5}">
                      <a16:colId xmlns:a16="http://schemas.microsoft.com/office/drawing/2014/main" val="20003"/>
                    </a:ext>
                  </a:extLst>
                </a:gridCol>
                <a:gridCol w="1800200">
                  <a:extLst>
                    <a:ext uri="{9D8B030D-6E8A-4147-A177-3AD203B41FA5}">
                      <a16:colId xmlns:a16="http://schemas.microsoft.com/office/drawing/2014/main" val="20004"/>
                    </a:ext>
                  </a:extLst>
                </a:gridCol>
                <a:gridCol w="1390527">
                  <a:extLst>
                    <a:ext uri="{9D8B030D-6E8A-4147-A177-3AD203B41FA5}">
                      <a16:colId xmlns:a16="http://schemas.microsoft.com/office/drawing/2014/main" val="20005"/>
                    </a:ext>
                  </a:extLst>
                </a:gridCol>
              </a:tblGrid>
              <a:tr h="849339">
                <a:tc>
                  <a:txBody>
                    <a:bodyPr/>
                    <a:lstStyle/>
                    <a:p>
                      <a:pPr algn="ctr"/>
                      <a:r>
                        <a:rPr lang="ar-TN" sz="2000" dirty="0" err="1" smtClean="0"/>
                        <a:t>الخوصصة</a:t>
                      </a:r>
                      <a:endParaRPr lang="fr-FR"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TN" sz="2400" dirty="0" smtClean="0"/>
                        <a:t>اللزمات</a:t>
                      </a:r>
                      <a:endParaRPr lang="fr-F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dirty="0" smtClean="0"/>
                        <a:t>الصفقات</a:t>
                      </a:r>
                      <a:r>
                        <a:rPr lang="ar-TN" sz="1600" dirty="0" smtClean="0"/>
                        <a:t> العمومية</a:t>
                      </a:r>
                      <a:endParaRPr lang="fr-F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dirty="0" smtClean="0"/>
                        <a:t>عقود الشراكة</a:t>
                      </a:r>
                      <a:endParaRPr lang="fr-FR"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600" b="1"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76212">
                <a:tc>
                  <a:txBody>
                    <a:bodyPr/>
                    <a:lstStyle/>
                    <a:p>
                      <a:pPr algn="ctr" rtl="1"/>
                      <a:r>
                        <a:rPr lang="ar-TN" sz="1400" b="1" dirty="0" smtClean="0"/>
                        <a:t>نقل ملكية الشخص العمومي إلى شريك خاص</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400" b="1" dirty="0" smtClean="0"/>
                        <a:t>صاحب اللزمة يستغل مباشرة أنشطة المرفق العام </a:t>
                      </a:r>
                      <a:endParaRPr lang="fr-FR" sz="1400" b="1" dirty="0" smtClean="0"/>
                    </a:p>
                    <a:p>
                      <a:pPr algn="ct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TN" sz="1400" b="1" dirty="0" smtClean="0"/>
                        <a:t>إنجاز طلبات عمومية (أشغال أو</a:t>
                      </a:r>
                      <a:r>
                        <a:rPr lang="ar-TN" sz="1400" b="1" baseline="0" dirty="0" smtClean="0"/>
                        <a:t> </a:t>
                      </a:r>
                      <a:r>
                        <a:rPr lang="ar-TN" sz="1400" b="1" dirty="0" smtClean="0"/>
                        <a:t>معدات أو</a:t>
                      </a:r>
                      <a:r>
                        <a:rPr lang="ar-TN" sz="1400" b="1" baseline="0" dirty="0" smtClean="0"/>
                        <a:t> خدمات)</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400" b="1" dirty="0" smtClean="0"/>
                        <a:t>تصميم وإحداث </a:t>
                      </a:r>
                      <a:r>
                        <a:rPr lang="ar-TN" sz="1400" b="1" dirty="0" smtClean="0"/>
                        <a:t>وصيانة </a:t>
                      </a:r>
                      <a:r>
                        <a:rPr lang="ar-SA" sz="1400" b="1" dirty="0" smtClean="0"/>
                        <a:t>منشآت أو تجهيزات أو بنى تحتية مادية أو لامادية ضرورية لتوفير مرفق عام</a:t>
                      </a:r>
                      <a:endParaRPr lang="fr-FR"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b="1" dirty="0" smtClean="0"/>
                        <a:t>موضوع العقد</a:t>
                      </a:r>
                      <a:endParaRPr lang="fr-FR" sz="1800" b="1" dirty="0">
                        <a:solidFill>
                          <a:srgbClr val="FF0000"/>
                        </a:solidFill>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05349">
                <a:tc>
                  <a:txBody>
                    <a:bodyPr/>
                    <a:lstStyle/>
                    <a:p>
                      <a:pPr algn="ctr"/>
                      <a:endParaRPr lang="ar-TN" sz="1400" b="1" dirty="0" smtClean="0"/>
                    </a:p>
                    <a:p>
                      <a:pPr algn="ctr"/>
                      <a:r>
                        <a:rPr lang="ar-TN" sz="1400" b="1" dirty="0" smtClean="0"/>
                        <a:t>ـــــ</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TN" sz="1400" b="1" kern="1200" dirty="0" smtClean="0">
                          <a:effectLst/>
                        </a:rPr>
                        <a:t>طويلة</a:t>
                      </a:r>
                      <a:endParaRPr lang="fr-FR" sz="1400" b="1" dirty="0" smtClean="0"/>
                    </a:p>
                    <a:p>
                      <a:pPr algn="ct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kumimoji="0" lang="ar-TN" sz="1400" b="1" kern="1200" dirty="0" smtClean="0">
                          <a:effectLst/>
                        </a:rPr>
                        <a:t>قصيرة</a:t>
                      </a:r>
                      <a:r>
                        <a:rPr kumimoji="0" lang="ar-TN" sz="1400" b="1" kern="1200" baseline="0" dirty="0" smtClean="0">
                          <a:effectLst/>
                        </a:rPr>
                        <a:t> ومتوسطة</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kumimoji="0" lang="ar-TN" sz="1400" b="1" kern="1200" dirty="0" smtClean="0">
                          <a:effectLst/>
                        </a:rPr>
                        <a:t>طويلة</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2000" b="1" dirty="0" smtClean="0"/>
                        <a:t>المدة</a:t>
                      </a:r>
                      <a:endParaRPr lang="fr-FR" sz="2400" b="1" dirty="0">
                        <a:solidFill>
                          <a:srgbClr val="FF0000"/>
                        </a:solidFill>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76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TN" sz="1400" b="1" dirty="0" smtClean="0"/>
                        <a:t>ـــــ</a:t>
                      </a:r>
                      <a:endParaRPr lang="fr-FR" sz="1400" b="1" dirty="0" smtClean="0"/>
                    </a:p>
                    <a:p>
                      <a:pPr algn="ct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TN" sz="1400" b="1" dirty="0" smtClean="0"/>
                        <a:t>تمويل خاص</a:t>
                      </a:r>
                      <a:endParaRPr lang="fr-FR" sz="1400" b="1" dirty="0" smtClean="0"/>
                    </a:p>
                    <a:p>
                      <a:pPr algn="ct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400" b="1" dirty="0" smtClean="0"/>
                        <a:t>تمويل عمومي</a:t>
                      </a:r>
                      <a:endParaRPr lang="fr-FR"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TN" sz="1400" b="1" dirty="0" smtClean="0"/>
                        <a:t>تمويل خاص</a:t>
                      </a:r>
                      <a:endParaRPr lang="fr-FR"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b="1" dirty="0" smtClean="0"/>
                        <a:t>التمويل</a:t>
                      </a:r>
                      <a:endParaRPr lang="fr-FR" sz="2400" b="1" dirty="0">
                        <a:solidFill>
                          <a:srgbClr val="FF0000"/>
                        </a:solidFill>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Espace réservé du numéro de diapositive 1"/>
          <p:cNvSpPr>
            <a:spLocks noGrp="1"/>
          </p:cNvSpPr>
          <p:nvPr>
            <p:ph type="sldNum" sz="quarter" idx="12"/>
          </p:nvPr>
        </p:nvSpPr>
        <p:spPr>
          <a:xfrm>
            <a:off x="8532440" y="5661248"/>
            <a:ext cx="548640" cy="396240"/>
          </a:xfrm>
        </p:spPr>
        <p:txBody>
          <a:bodyPr/>
          <a:lstStyle/>
          <a:p>
            <a:fld id="{04185986-6181-4525-BCBC-7C5A91DEFC01}" type="slidenum">
              <a:rPr lang="fr-FR" smtClean="0"/>
              <a:t>10</a:t>
            </a:fld>
            <a:endParaRPr lang="fr-FR"/>
          </a:p>
        </p:txBody>
      </p:sp>
      <p:sp>
        <p:nvSpPr>
          <p:cNvPr id="3" name="Rectangle 2"/>
          <p:cNvSpPr/>
          <p:nvPr/>
        </p:nvSpPr>
        <p:spPr>
          <a:xfrm>
            <a:off x="1900706" y="539969"/>
            <a:ext cx="5620449" cy="584775"/>
          </a:xfrm>
          <a:prstGeom prst="rect">
            <a:avLst/>
          </a:prstGeom>
        </p:spPr>
        <p:txBody>
          <a:bodyPr wrap="none">
            <a:spAutoFit/>
          </a:bodyPr>
          <a:lstStyle/>
          <a:p>
            <a:pPr algn="r" rtl="1"/>
            <a:r>
              <a:rPr lang="ar-TN" sz="3200" dirty="0">
                <a:solidFill>
                  <a:srgbClr val="CD0920"/>
                </a:solidFill>
                <a:latin typeface="Andalus" panose="02020603050405020304" pitchFamily="18" charset="-78"/>
                <a:ea typeface="+mj-ea"/>
                <a:cs typeface="DTP Naskh 1" pitchFamily="2" charset="-78"/>
              </a:rPr>
              <a:t>تمييز عقد الشراكة عن بقية المفاهيم القانونية المجاورة</a:t>
            </a:r>
            <a:endParaRPr lang="fr-FR" sz="3200" dirty="0">
              <a:solidFill>
                <a:srgbClr val="CD0920"/>
              </a:solidFill>
              <a:latin typeface="Andalus" panose="02020603050405020304" pitchFamily="18" charset="-78"/>
              <a:ea typeface="+mj-ea"/>
              <a:cs typeface="DTP Naskh 1" pitchFamily="2" charset="-78"/>
            </a:endParaRPr>
          </a:p>
        </p:txBody>
      </p:sp>
    </p:spTree>
    <p:extLst>
      <p:ext uri="{BB962C8B-B14F-4D97-AF65-F5344CB8AC3E}">
        <p14:creationId xmlns:p14="http://schemas.microsoft.com/office/powerpoint/2010/main" val="14531385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35496" y="6525344"/>
            <a:ext cx="261392" cy="365125"/>
          </a:xfrm>
        </p:spPr>
        <p:txBody>
          <a:bodyPr/>
          <a:lstStyle/>
          <a:p>
            <a:fld id="{04185986-6181-4525-BCBC-7C5A91DEFC01}" type="slidenum">
              <a:rPr lang="fr-FR" smtClean="0"/>
              <a:t>11</a:t>
            </a:fld>
            <a:endParaRPr lang="fr-FR" dirty="0"/>
          </a:p>
        </p:txBody>
      </p:sp>
      <p:graphicFrame>
        <p:nvGraphicFramePr>
          <p:cNvPr id="4" name="Espace réservé du contenu 3"/>
          <p:cNvGraphicFramePr>
            <a:graphicFrameLocks noGrp="1"/>
          </p:cNvGraphicFramePr>
          <p:nvPr>
            <p:ph idx="4294967295"/>
            <p:extLst>
              <p:ext uri="{D42A27DB-BD31-4B8C-83A1-F6EECF244321}">
                <p14:modId xmlns:p14="http://schemas.microsoft.com/office/powerpoint/2010/main" val="4050933933"/>
              </p:ext>
            </p:extLst>
          </p:nvPr>
        </p:nvGraphicFramePr>
        <p:xfrm>
          <a:off x="0" y="1949450"/>
          <a:ext cx="8291264" cy="4215979"/>
        </p:xfrm>
        <a:graphic>
          <a:graphicData uri="http://schemas.openxmlformats.org/drawingml/2006/table">
            <a:tbl>
              <a:tblPr firstRow="1" bandRow="1">
                <a:tableStyleId>{5C22544A-7EE6-4342-B048-85BDC9FD1C3A}</a:tableStyleId>
              </a:tblPr>
              <a:tblGrid>
                <a:gridCol w="1475656">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3"/>
                    </a:ext>
                  </a:extLst>
                </a:gridCol>
                <a:gridCol w="1872208">
                  <a:extLst>
                    <a:ext uri="{9D8B030D-6E8A-4147-A177-3AD203B41FA5}">
                      <a16:colId xmlns:a16="http://schemas.microsoft.com/office/drawing/2014/main" val="20004"/>
                    </a:ext>
                  </a:extLst>
                </a:gridCol>
                <a:gridCol w="1559024">
                  <a:extLst>
                    <a:ext uri="{9D8B030D-6E8A-4147-A177-3AD203B41FA5}">
                      <a16:colId xmlns:a16="http://schemas.microsoft.com/office/drawing/2014/main" val="20005"/>
                    </a:ext>
                  </a:extLst>
                </a:gridCol>
              </a:tblGrid>
              <a:tr h="936104">
                <a:tc>
                  <a:txBody>
                    <a:bodyPr/>
                    <a:lstStyle/>
                    <a:p>
                      <a:pPr algn="ctr"/>
                      <a:r>
                        <a:rPr kumimoji="0" lang="ar-TN" sz="2000" b="1" kern="1200" dirty="0" err="1" smtClean="0">
                          <a:effectLst/>
                        </a:rPr>
                        <a:t>الخوصصة</a:t>
                      </a:r>
                      <a:endParaRPr lang="fr-FR" sz="2000" b="1" dirty="0">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kumimoji="0" lang="ar-TN" sz="2000" b="1" kern="1200" dirty="0" smtClean="0">
                          <a:effectLst/>
                        </a:rPr>
                        <a:t>اللزمات</a:t>
                      </a:r>
                      <a:endParaRPr lang="fr-FR" sz="2000" b="1" dirty="0">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ar-TN" sz="2000" b="1" kern="1200" dirty="0" smtClean="0">
                          <a:effectLst/>
                        </a:rPr>
                        <a:t>الصفقات العمومية</a:t>
                      </a:r>
                      <a:endParaRPr lang="fr-FR" sz="2000" b="1" dirty="0">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ar-TN" sz="2000" b="1" kern="1200" dirty="0" smtClean="0">
                          <a:effectLst/>
                        </a:rPr>
                        <a:t>عقود الشراكة</a:t>
                      </a:r>
                      <a:endParaRPr lang="fr-FR" sz="2000" b="1" dirty="0">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b="1"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262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ar-TN"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ar-TN" b="1" dirty="0" smtClean="0"/>
                        <a:t>ـــــ</a:t>
                      </a:r>
                    </a:p>
                    <a:p>
                      <a:pPr algn="ct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TN" sz="1600" b="1" dirty="0" smtClean="0"/>
                        <a:t>يستخلص من</a:t>
                      </a:r>
                      <a:endParaRPr lang="fr-FR" sz="1600" b="1" dirty="0" smtClean="0">
                        <a:solidFill>
                          <a:srgbClr val="FF0000"/>
                        </a:solidFill>
                      </a:endParaRPr>
                    </a:p>
                    <a:p>
                      <a:pPr marL="0" marR="0" lvl="0" indent="0" algn="ctr" defTabSz="457200" rtl="1" eaLnBrk="1" fontAlgn="auto" latinLnBrk="0" hangingPunct="1">
                        <a:lnSpc>
                          <a:spcPct val="100000"/>
                        </a:lnSpc>
                        <a:spcBef>
                          <a:spcPts val="0"/>
                        </a:spcBef>
                        <a:spcAft>
                          <a:spcPts val="0"/>
                        </a:spcAft>
                        <a:buClrTx/>
                        <a:buSzTx/>
                        <a:buFontTx/>
                        <a:buNone/>
                        <a:tabLst/>
                        <a:defRPr/>
                      </a:pPr>
                      <a:r>
                        <a:rPr kumimoji="0" lang="ar-TN" sz="1600" b="1" kern="1200" dirty="0" smtClean="0">
                          <a:effectLst/>
                        </a:rPr>
                        <a:t>صاحب اللزمة يتحمل الجزء الأساسي من المخاطر</a:t>
                      </a:r>
                      <a:endParaRPr lang="fr-FR" sz="1600" b="1" dirty="0" smtClean="0"/>
                    </a:p>
                    <a:p>
                      <a:pPr algn="ctr" rtl="1"/>
                      <a:endParaRPr lang="fr-FR" sz="16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kumimoji="0" lang="ar-TN" sz="1800" b="1" kern="1200" dirty="0" smtClean="0">
                          <a:effectLst/>
                        </a:rPr>
                        <a:t>الشخص العمومي يتحمل جميع المخاطر</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ar-TN" sz="1800" b="1" kern="1200" dirty="0" smtClean="0">
                          <a:effectLst/>
                        </a:rPr>
                        <a:t>تقاسم المخاطر بين الشخص العمومي و الشريك الخاص</a:t>
                      </a:r>
                      <a:endParaRPr lang="fr-F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b="1" dirty="0" smtClean="0"/>
                        <a:t>المخاطر</a:t>
                      </a:r>
                      <a:endParaRPr lang="fr-FR" sz="1800" b="1" dirty="0">
                        <a:solidFill>
                          <a:srgbClr val="FF0000"/>
                        </a:solidFill>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536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TN" sz="1600" b="1" dirty="0" smtClean="0"/>
                        <a:t>ـــــ</a:t>
                      </a:r>
                      <a:endParaRPr lang="fr-FR" sz="16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TN" sz="1600" b="1" dirty="0" smtClean="0">
                          <a:solidFill>
                            <a:srgbClr val="FF0000"/>
                          </a:solidFill>
                        </a:rPr>
                        <a:t>مستعملي المرفق العمومي</a:t>
                      </a:r>
                      <a:endParaRPr lang="fr-FR" sz="1600" b="1" dirty="0" smtClean="0">
                        <a:solidFill>
                          <a:srgbClr val="FF0000"/>
                        </a:solidFill>
                      </a:endParaRPr>
                    </a:p>
                    <a:p>
                      <a:pPr algn="ctr" rtl="1"/>
                      <a:endParaRPr lang="fr-FR" sz="16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TN" sz="1600" b="1" dirty="0" smtClean="0"/>
                        <a:t>يستخلص من قبل </a:t>
                      </a:r>
                      <a:r>
                        <a:rPr lang="ar-TN" sz="1600" b="1" dirty="0" smtClean="0">
                          <a:solidFill>
                            <a:srgbClr val="FF0000"/>
                          </a:solidFill>
                        </a:rPr>
                        <a:t>المشتري العمومي </a:t>
                      </a:r>
                      <a:r>
                        <a:rPr lang="ar-TN" sz="1600" b="1" dirty="0" smtClean="0"/>
                        <a:t>عبر أقساط على أساس قاعدة </a:t>
                      </a:r>
                      <a:r>
                        <a:rPr lang="ar-TN" sz="1600" b="1" dirty="0" smtClean="0">
                          <a:solidFill>
                            <a:srgbClr val="FF0000"/>
                          </a:solidFill>
                        </a:rPr>
                        <a:t>العمل المنجز</a:t>
                      </a:r>
                      <a:endParaRPr lang="fr-FR" sz="16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TN" sz="1600" b="1" dirty="0" smtClean="0"/>
                        <a:t>يستخلص من قبل </a:t>
                      </a:r>
                      <a:r>
                        <a:rPr lang="ar-TN" sz="1600" b="1" dirty="0" smtClean="0">
                          <a:solidFill>
                            <a:srgbClr val="FF0000"/>
                          </a:solidFill>
                        </a:rPr>
                        <a:t>الشخص العمومي</a:t>
                      </a:r>
                      <a:r>
                        <a:rPr lang="ar-TN" sz="1600" b="1" dirty="0" smtClean="0"/>
                        <a:t> طيلة مدة العقد</a:t>
                      </a:r>
                      <a:endParaRPr lang="fr-FR"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TN" sz="1800" b="1" dirty="0" smtClean="0"/>
                        <a:t>المقابل المالي</a:t>
                      </a:r>
                      <a:endParaRPr lang="fr-FR" sz="1800" b="1" dirty="0">
                        <a:solidFill>
                          <a:srgbClr val="FF0000"/>
                        </a:solidFill>
                        <a:latin typeface="Andalus" panose="02020603050405020304" pitchFamily="18" charset="-78"/>
                        <a:cs typeface="Andalus" panose="02020603050405020304" pitchFamily="18"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Rectangle 5"/>
          <p:cNvSpPr/>
          <p:nvPr/>
        </p:nvSpPr>
        <p:spPr>
          <a:xfrm>
            <a:off x="1900706" y="683985"/>
            <a:ext cx="5620449" cy="584775"/>
          </a:xfrm>
          <a:prstGeom prst="rect">
            <a:avLst/>
          </a:prstGeom>
        </p:spPr>
        <p:txBody>
          <a:bodyPr wrap="none">
            <a:spAutoFit/>
          </a:bodyPr>
          <a:lstStyle/>
          <a:p>
            <a:pPr algn="r" rtl="1"/>
            <a:r>
              <a:rPr lang="ar-TN" sz="3200" dirty="0">
                <a:solidFill>
                  <a:srgbClr val="CD0920"/>
                </a:solidFill>
                <a:latin typeface="Andalus" panose="02020603050405020304" pitchFamily="18" charset="-78"/>
                <a:ea typeface="+mj-ea"/>
                <a:cs typeface="DTP Naskh 1" pitchFamily="2" charset="-78"/>
              </a:rPr>
              <a:t>تمييز عقد الشراكة عن بقية المفاهيم القانونية المجاورة</a:t>
            </a:r>
            <a:endParaRPr lang="fr-FR" sz="3200" dirty="0">
              <a:solidFill>
                <a:srgbClr val="CD0920"/>
              </a:solidFill>
              <a:latin typeface="Andalus" panose="02020603050405020304" pitchFamily="18" charset="-78"/>
              <a:ea typeface="+mj-ea"/>
              <a:cs typeface="DTP Naskh 1" pitchFamily="2" charset="-78"/>
            </a:endParaRPr>
          </a:p>
        </p:txBody>
      </p:sp>
    </p:spTree>
    <p:extLst>
      <p:ext uri="{BB962C8B-B14F-4D97-AF65-F5344CB8AC3E}">
        <p14:creationId xmlns:p14="http://schemas.microsoft.com/office/powerpoint/2010/main" val="28756700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7772400" cy="5400600"/>
          </a:xfrm>
        </p:spPr>
        <p:txBody>
          <a:bodyPr>
            <a:normAutofit fontScale="90000"/>
          </a:bodyPr>
          <a:lstStyle/>
          <a:p>
            <a:pPr marL="265113" indent="-265113" algn="r" rtl="1">
              <a:buFont typeface="+mj-lt"/>
              <a:buAutoNum type="romanUcPeriod"/>
            </a:pPr>
            <a:r>
              <a:rPr lang="ar-TN" sz="4000" dirty="0">
                <a:solidFill>
                  <a:srgbClr val="FF0000"/>
                </a:solidFill>
                <a:latin typeface="+mn-lt"/>
              </a:rPr>
              <a:t>المبادئ العامة لإبرام عقود </a:t>
            </a:r>
            <a:r>
              <a:rPr lang="ar-TN" sz="4000" dirty="0" smtClean="0">
                <a:solidFill>
                  <a:srgbClr val="FF0000"/>
                </a:solidFill>
                <a:latin typeface="+mn-lt"/>
              </a:rPr>
              <a:t>الشراكة</a:t>
            </a:r>
            <a:r>
              <a:rPr lang="ar-TN" sz="4000" dirty="0" smtClean="0">
                <a:latin typeface="+mn-lt"/>
              </a:rPr>
              <a:t/>
            </a:r>
            <a:br>
              <a:rPr lang="ar-TN" sz="4000" dirty="0" smtClean="0">
                <a:latin typeface="+mn-lt"/>
              </a:rPr>
            </a:br>
            <a:r>
              <a:rPr lang="ar-TN" sz="4000" dirty="0">
                <a:latin typeface="+mn-lt"/>
              </a:rPr>
              <a:t/>
            </a:r>
            <a:br>
              <a:rPr lang="ar-TN" sz="4000" dirty="0">
                <a:latin typeface="+mn-lt"/>
              </a:rPr>
            </a:br>
            <a:r>
              <a:rPr lang="ar-TN" sz="4000" b="0" dirty="0" smtClean="0">
                <a:ln>
                  <a:noFill/>
                </a:ln>
                <a:solidFill>
                  <a:schemeClr val="tx1"/>
                </a:solidFill>
                <a:effectLst/>
                <a:latin typeface="+mn-lt"/>
              </a:rPr>
              <a:t/>
            </a:r>
            <a:br>
              <a:rPr lang="ar-TN" sz="4000" b="0" dirty="0" smtClean="0">
                <a:ln>
                  <a:noFill/>
                </a:ln>
                <a:solidFill>
                  <a:schemeClr val="tx1"/>
                </a:solidFill>
                <a:effectLst/>
                <a:latin typeface="+mn-lt"/>
              </a:rPr>
            </a:br>
            <a:r>
              <a:rPr lang="ar-TN" sz="4000" dirty="0" smtClean="0">
                <a:latin typeface="+mn-lt"/>
              </a:rPr>
              <a:t>-</a:t>
            </a:r>
            <a:r>
              <a:rPr lang="ar-TN" sz="3200" dirty="0" smtClean="0">
                <a:latin typeface="+mn-lt"/>
              </a:rPr>
              <a:t>يجب أن تستجيب المشاريع موضوع عقود الشراكة لحاجة محددة مسبقا من قبل الشخص العمومي تضبط وفقا للأولويات الوطنية والمحلية وللأهداف المرسومة لمخططات التنمية</a:t>
            </a:r>
            <a:br>
              <a:rPr lang="ar-TN" sz="3200" dirty="0" smtClean="0">
                <a:latin typeface="+mn-lt"/>
              </a:rPr>
            </a:br>
            <a:r>
              <a:rPr lang="ar-TN" sz="3200" dirty="0" smtClean="0">
                <a:latin typeface="+mn-lt"/>
              </a:rPr>
              <a:t/>
            </a:r>
            <a:br>
              <a:rPr lang="ar-TN" sz="3200" dirty="0" smtClean="0">
                <a:latin typeface="+mn-lt"/>
              </a:rPr>
            </a:br>
            <a:r>
              <a:rPr lang="ar-TN" sz="3200" dirty="0" smtClean="0">
                <a:latin typeface="+mn-lt"/>
              </a:rPr>
              <a:t>- تخضع عقود الشراكة إلى مبدأ التوازن التعاقدي من خلال تقاسم المخاطر</a:t>
            </a:r>
            <a:endParaRPr lang="fr-FR" sz="3200" dirty="0">
              <a:ln>
                <a:noFill/>
              </a:ln>
              <a:solidFill>
                <a:schemeClr val="tx1"/>
              </a:solidFill>
              <a:effectLst/>
              <a:latin typeface="+mn-lt"/>
            </a:endParaRPr>
          </a:p>
        </p:txBody>
      </p:sp>
      <p:sp>
        <p:nvSpPr>
          <p:cNvPr id="11" name="Espace réservé du numéro de diapositive 10"/>
          <p:cNvSpPr>
            <a:spLocks noGrp="1"/>
          </p:cNvSpPr>
          <p:nvPr>
            <p:ph type="sldNum" sz="quarter" idx="12"/>
          </p:nvPr>
        </p:nvSpPr>
        <p:spPr/>
        <p:txBody>
          <a:bodyPr/>
          <a:lstStyle/>
          <a:p>
            <a:fld id="{E3177477-77C3-4C03-A8C1-C29FF7B074F1}" type="slidenum">
              <a:rPr lang="fr-FR" smtClean="0"/>
              <a:t>12</a:t>
            </a:fld>
            <a:endParaRPr lang="fr-FR"/>
          </a:p>
        </p:txBody>
      </p:sp>
    </p:spTree>
    <p:extLst>
      <p:ext uri="{BB962C8B-B14F-4D97-AF65-F5344CB8AC3E}">
        <p14:creationId xmlns:p14="http://schemas.microsoft.com/office/powerpoint/2010/main" val="220649978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numéro de diapositive 14"/>
          <p:cNvSpPr>
            <a:spLocks noGrp="1"/>
          </p:cNvSpPr>
          <p:nvPr>
            <p:ph type="sldNum" sz="quarter" idx="12"/>
          </p:nvPr>
        </p:nvSpPr>
        <p:spPr/>
        <p:txBody>
          <a:bodyPr/>
          <a:lstStyle/>
          <a:p>
            <a:fld id="{E3177477-77C3-4C03-A8C1-C29FF7B074F1}" type="slidenum">
              <a:rPr lang="fr-FR" smtClean="0"/>
              <a:t>13</a:t>
            </a:fld>
            <a:endParaRPr lang="fr-FR"/>
          </a:p>
        </p:txBody>
      </p:sp>
      <p:sp>
        <p:nvSpPr>
          <p:cNvPr id="2" name="ZoneTexte 1"/>
          <p:cNvSpPr txBox="1"/>
          <p:nvPr/>
        </p:nvSpPr>
        <p:spPr>
          <a:xfrm>
            <a:off x="755576" y="692696"/>
            <a:ext cx="7416824" cy="6063198"/>
          </a:xfrm>
          <a:prstGeom prst="rect">
            <a:avLst/>
          </a:prstGeom>
          <a:noFill/>
        </p:spPr>
        <p:txBody>
          <a:bodyPr wrap="square" rtlCol="0">
            <a:spAutoFit/>
          </a:bodyPr>
          <a:lstStyle/>
          <a:p>
            <a:pPr algn="r"/>
            <a:r>
              <a:rPr lang="ar-TN" sz="3200" dirty="0" smtClean="0"/>
              <a:t>يخضع إعداد وإبرام عقود الشراكة لقواعد وهي :</a:t>
            </a:r>
          </a:p>
          <a:p>
            <a:pPr marL="285750" indent="-285750" algn="r" rtl="1">
              <a:buFontTx/>
              <a:buChar char="-"/>
            </a:pPr>
            <a:endParaRPr lang="ar-TN" sz="3200" dirty="0" smtClean="0"/>
          </a:p>
          <a:p>
            <a:pPr marL="285750" indent="-285750" algn="r" rtl="1">
              <a:buFontTx/>
              <a:buChar char="-"/>
            </a:pPr>
            <a:r>
              <a:rPr lang="ar-TN" sz="3200" dirty="0" smtClean="0"/>
              <a:t>شفافية الإجراءات</a:t>
            </a:r>
          </a:p>
          <a:p>
            <a:pPr marL="285750" indent="-285750" algn="r" rtl="1">
              <a:buFontTx/>
              <a:buChar char="-"/>
            </a:pPr>
            <a:r>
              <a:rPr lang="ar-TN" sz="3200" dirty="0" smtClean="0"/>
              <a:t>المساواة</a:t>
            </a:r>
          </a:p>
          <a:p>
            <a:pPr marL="285750" indent="-285750" algn="r" rtl="1">
              <a:buFontTx/>
              <a:buChar char="-"/>
            </a:pPr>
            <a:r>
              <a:rPr lang="ar-TN" sz="3200" dirty="0" smtClean="0"/>
              <a:t>تكافؤ الفرص</a:t>
            </a:r>
          </a:p>
          <a:p>
            <a:pPr marL="285750" indent="-285750" algn="r" rtl="1">
              <a:buFontTx/>
              <a:buChar char="-"/>
            </a:pPr>
            <a:r>
              <a:rPr lang="ar-TN" sz="3200" dirty="0" smtClean="0"/>
              <a:t>المنافسة</a:t>
            </a:r>
          </a:p>
          <a:p>
            <a:pPr marL="285750" indent="-285750" algn="r" rtl="1">
              <a:buFontTx/>
              <a:buChar char="-"/>
            </a:pPr>
            <a:r>
              <a:rPr lang="ar-TN" sz="3200" dirty="0" smtClean="0"/>
              <a:t>الحياد</a:t>
            </a:r>
          </a:p>
          <a:p>
            <a:pPr marL="285750" indent="-285750" algn="r" rtl="1">
              <a:buFontTx/>
              <a:buChar char="-"/>
            </a:pPr>
            <a:r>
              <a:rPr lang="ar-TN" sz="3200" dirty="0" smtClean="0"/>
              <a:t>عدم التمييز بين المترشحين</a:t>
            </a:r>
          </a:p>
          <a:p>
            <a:pPr marL="285750" indent="-285750" algn="r" rtl="1">
              <a:buFontTx/>
              <a:buChar char="-"/>
            </a:pPr>
            <a:r>
              <a:rPr lang="ar-TN" sz="3200" dirty="0" err="1"/>
              <a:t>الحوكمة</a:t>
            </a:r>
            <a:r>
              <a:rPr lang="ar-TN" sz="3200" dirty="0"/>
              <a:t> الرشيدة</a:t>
            </a:r>
          </a:p>
          <a:p>
            <a:pPr algn="r" rtl="1"/>
            <a:endParaRPr lang="ar-TN" sz="3200" dirty="0" smtClean="0"/>
          </a:p>
          <a:p>
            <a:pPr marL="285750" indent="-285750" algn="r" rtl="1">
              <a:buFontTx/>
              <a:buChar char="-"/>
            </a:pPr>
            <a:endParaRPr lang="ar-TN" dirty="0" smtClean="0"/>
          </a:p>
          <a:p>
            <a:pPr marL="285750" indent="-285750" algn="l" rtl="1">
              <a:buFontTx/>
              <a:buChar char="-"/>
            </a:pPr>
            <a:endParaRPr lang="fr-FR" dirty="0"/>
          </a:p>
        </p:txBody>
      </p:sp>
    </p:spTree>
    <p:extLst>
      <p:ext uri="{BB962C8B-B14F-4D97-AF65-F5344CB8AC3E}">
        <p14:creationId xmlns:p14="http://schemas.microsoft.com/office/powerpoint/2010/main" val="290967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008" y="215352"/>
            <a:ext cx="8147248" cy="504056"/>
          </a:xfrm>
        </p:spPr>
        <p:txBody>
          <a:bodyPr>
            <a:noAutofit/>
          </a:bodyPr>
          <a:lstStyle/>
          <a:p>
            <a:pPr algn="ctr" rtl="1"/>
            <a:r>
              <a:rPr lang="ar-TN" sz="3200" dirty="0" smtClean="0">
                <a:solidFill>
                  <a:srgbClr val="FF0000"/>
                </a:solidFill>
                <a:latin typeface="Andalus" panose="02020603050405020304" pitchFamily="18" charset="-78"/>
              </a:rPr>
              <a:t>شروط وإجراءات منح عقود الشراكة</a:t>
            </a:r>
            <a:endParaRPr lang="fr-FR" sz="3200" dirty="0">
              <a:solidFill>
                <a:srgbClr val="FF0000"/>
              </a:solidFill>
              <a:latin typeface="Andalus" panose="02020603050405020304" pitchFamily="18" charset="-78"/>
            </a:endParaRPr>
          </a:p>
        </p:txBody>
      </p:sp>
      <p:sp>
        <p:nvSpPr>
          <p:cNvPr id="4" name="Espace réservé du numéro de diapositive 3"/>
          <p:cNvSpPr>
            <a:spLocks noGrp="1"/>
          </p:cNvSpPr>
          <p:nvPr>
            <p:ph type="sldNum" sz="quarter" idx="12"/>
          </p:nvPr>
        </p:nvSpPr>
        <p:spPr/>
        <p:txBody>
          <a:bodyPr/>
          <a:lstStyle/>
          <a:p>
            <a:fld id="{E3177477-77C3-4C03-A8C1-C29FF7B074F1}" type="slidenum">
              <a:rPr lang="fr-FR" smtClean="0"/>
              <a:t>14</a:t>
            </a:fld>
            <a:endParaRPr lang="fr-FR"/>
          </a:p>
        </p:txBody>
      </p:sp>
      <p:sp>
        <p:nvSpPr>
          <p:cNvPr id="3" name="ZoneTexte 2"/>
          <p:cNvSpPr txBox="1"/>
          <p:nvPr/>
        </p:nvSpPr>
        <p:spPr>
          <a:xfrm>
            <a:off x="4863188" y="764704"/>
            <a:ext cx="4071949" cy="523220"/>
          </a:xfrm>
          <a:prstGeom prst="rect">
            <a:avLst/>
          </a:prstGeom>
          <a:noFill/>
        </p:spPr>
        <p:txBody>
          <a:bodyPr wrap="none" rtlCol="0">
            <a:spAutoFit/>
          </a:bodyPr>
          <a:lstStyle/>
          <a:p>
            <a:pPr algn="r" rtl="1"/>
            <a:r>
              <a:rPr lang="ar-TN" sz="2800" dirty="0" smtClean="0">
                <a:latin typeface="Andalus" panose="02020603050405020304" pitchFamily="18" charset="-78"/>
                <a:cs typeface="Andalus" panose="02020603050405020304" pitchFamily="18" charset="-78"/>
              </a:rPr>
              <a:t>1-</a:t>
            </a:r>
            <a:r>
              <a:rPr lang="ar-TN" sz="2800" u="sng" dirty="0" smtClean="0">
                <a:latin typeface="Andalus" panose="02020603050405020304" pitchFamily="18" charset="-78"/>
                <a:cs typeface="Andalus" panose="02020603050405020304" pitchFamily="18" charset="-78"/>
              </a:rPr>
              <a:t> </a:t>
            </a:r>
            <a:r>
              <a:rPr lang="ar-TN" sz="2800" u="sng" dirty="0" smtClean="0">
                <a:latin typeface="Andalus" panose="02020603050405020304" pitchFamily="18" charset="-78"/>
                <a:cs typeface="+mj-cs"/>
              </a:rPr>
              <a:t>إعداد الدراسة المسبقة</a:t>
            </a:r>
            <a:endParaRPr lang="fr-FR" sz="2800" u="sng" dirty="0">
              <a:latin typeface="Andalus" panose="02020603050405020304" pitchFamily="18" charset="-78"/>
              <a:cs typeface="+mj-cs"/>
            </a:endParaRPr>
          </a:p>
        </p:txBody>
      </p:sp>
      <p:graphicFrame>
        <p:nvGraphicFramePr>
          <p:cNvPr id="8" name="Diagramme 7"/>
          <p:cNvGraphicFramePr/>
          <p:nvPr>
            <p:extLst/>
          </p:nvPr>
        </p:nvGraphicFramePr>
        <p:xfrm>
          <a:off x="72008" y="4942909"/>
          <a:ext cx="3491880" cy="646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me 10"/>
          <p:cNvGraphicFramePr/>
          <p:nvPr>
            <p:extLst/>
          </p:nvPr>
        </p:nvGraphicFramePr>
        <p:xfrm>
          <a:off x="539552" y="5949280"/>
          <a:ext cx="3168352" cy="7293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1" name="Diagramme 20"/>
          <p:cNvGraphicFramePr/>
          <p:nvPr>
            <p:extLst/>
          </p:nvPr>
        </p:nvGraphicFramePr>
        <p:xfrm>
          <a:off x="179512" y="1340768"/>
          <a:ext cx="8784975" cy="244827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4" name="Diagramme 23"/>
          <p:cNvGraphicFramePr/>
          <p:nvPr>
            <p:extLst/>
          </p:nvPr>
        </p:nvGraphicFramePr>
        <p:xfrm>
          <a:off x="323528" y="3140968"/>
          <a:ext cx="8640960" cy="324036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222923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1">
                                            <p:graphicEl>
                                              <a:dgm id="{94723FB6-BE08-4B84-B923-572BBC7C9D22}"/>
                                            </p:graphicEl>
                                          </p:spTgt>
                                        </p:tgtEl>
                                        <p:attrNameLst>
                                          <p:attrName>style.visibility</p:attrName>
                                        </p:attrNameLst>
                                      </p:cBhvr>
                                      <p:to>
                                        <p:strVal val="visible"/>
                                      </p:to>
                                    </p:set>
                                    <p:animEffect transition="in" filter="wheel(1)">
                                      <p:cBhvr>
                                        <p:cTn id="7" dur="500"/>
                                        <p:tgtEl>
                                          <p:spTgt spid="21">
                                            <p:graphicEl>
                                              <a:dgm id="{94723FB6-BE08-4B84-B923-572BBC7C9D22}"/>
                                            </p:graphicEl>
                                          </p:spTgt>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21">
                                            <p:graphicEl>
                                              <a:dgm id="{4B197614-7603-44FB-A681-DE3BB07310A3}"/>
                                            </p:graphicEl>
                                          </p:spTgt>
                                        </p:tgtEl>
                                        <p:attrNameLst>
                                          <p:attrName>style.visibility</p:attrName>
                                        </p:attrNameLst>
                                      </p:cBhvr>
                                      <p:to>
                                        <p:strVal val="visible"/>
                                      </p:to>
                                    </p:set>
                                    <p:animEffect transition="in" filter="wheel(1)">
                                      <p:cBhvr>
                                        <p:cTn id="11" dur="500"/>
                                        <p:tgtEl>
                                          <p:spTgt spid="21">
                                            <p:graphicEl>
                                              <a:dgm id="{4B197614-7603-44FB-A681-DE3BB07310A3}"/>
                                            </p:graphicEl>
                                          </p:spTgt>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1">
                                            <p:graphicEl>
                                              <a:dgm id="{26AC44FC-0143-48A7-A1A5-E0707C919C46}"/>
                                            </p:graphicEl>
                                          </p:spTgt>
                                        </p:tgtEl>
                                        <p:attrNameLst>
                                          <p:attrName>style.visibility</p:attrName>
                                        </p:attrNameLst>
                                      </p:cBhvr>
                                      <p:to>
                                        <p:strVal val="visible"/>
                                      </p:to>
                                    </p:set>
                                    <p:animEffect transition="in" filter="wheel(1)">
                                      <p:cBhvr>
                                        <p:cTn id="15" dur="500"/>
                                        <p:tgtEl>
                                          <p:spTgt spid="21">
                                            <p:graphicEl>
                                              <a:dgm id="{26AC44FC-0143-48A7-A1A5-E0707C919C46}"/>
                                            </p:graphicEl>
                                          </p:spTgt>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21">
                                            <p:graphicEl>
                                              <a:dgm id="{EFF6B2D0-5800-4E95-A10F-0B131B090FB4}"/>
                                            </p:graphicEl>
                                          </p:spTgt>
                                        </p:tgtEl>
                                        <p:attrNameLst>
                                          <p:attrName>style.visibility</p:attrName>
                                        </p:attrNameLst>
                                      </p:cBhvr>
                                      <p:to>
                                        <p:strVal val="visible"/>
                                      </p:to>
                                    </p:set>
                                    <p:animEffect transition="in" filter="wheel(1)">
                                      <p:cBhvr>
                                        <p:cTn id="19" dur="500"/>
                                        <p:tgtEl>
                                          <p:spTgt spid="21">
                                            <p:graphicEl>
                                              <a:dgm id="{EFF6B2D0-5800-4E95-A10F-0B131B090FB4}"/>
                                            </p:graphicEl>
                                          </p:spTgt>
                                        </p:tgtEl>
                                      </p:cBhvr>
                                    </p:animEffect>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21">
                                            <p:graphicEl>
                                              <a:dgm id="{F6620C9F-A364-469C-A777-9165538B8608}"/>
                                            </p:graphicEl>
                                          </p:spTgt>
                                        </p:tgtEl>
                                        <p:attrNameLst>
                                          <p:attrName>style.visibility</p:attrName>
                                        </p:attrNameLst>
                                      </p:cBhvr>
                                      <p:to>
                                        <p:strVal val="visible"/>
                                      </p:to>
                                    </p:set>
                                    <p:animEffect transition="in" filter="wheel(1)">
                                      <p:cBhvr>
                                        <p:cTn id="23" dur="500"/>
                                        <p:tgtEl>
                                          <p:spTgt spid="21">
                                            <p:graphicEl>
                                              <a:dgm id="{F6620C9F-A364-469C-A777-9165538B8608}"/>
                                            </p:graphicEl>
                                          </p:spTgt>
                                        </p:tgtEl>
                                      </p:cBhvr>
                                    </p:animEffect>
                                  </p:childTnLst>
                                </p:cTn>
                              </p:par>
                            </p:childTnLst>
                          </p:cTn>
                        </p:par>
                        <p:par>
                          <p:cTn id="24" fill="hold">
                            <p:stCondLst>
                              <p:cond delay="2500"/>
                            </p:stCondLst>
                            <p:childTnLst>
                              <p:par>
                                <p:cTn id="25" presetID="21" presetClass="entr" presetSubtype="1" fill="hold" grpId="0" nodeType="afterEffect">
                                  <p:stCondLst>
                                    <p:cond delay="0"/>
                                  </p:stCondLst>
                                  <p:childTnLst>
                                    <p:set>
                                      <p:cBhvr>
                                        <p:cTn id="26" dur="1" fill="hold">
                                          <p:stCondLst>
                                            <p:cond delay="0"/>
                                          </p:stCondLst>
                                        </p:cTn>
                                        <p:tgtEl>
                                          <p:spTgt spid="21">
                                            <p:graphicEl>
                                              <a:dgm id="{33A130BF-0DCA-40A6-97C7-1D15D9D3D413}"/>
                                            </p:graphicEl>
                                          </p:spTgt>
                                        </p:tgtEl>
                                        <p:attrNameLst>
                                          <p:attrName>style.visibility</p:attrName>
                                        </p:attrNameLst>
                                      </p:cBhvr>
                                      <p:to>
                                        <p:strVal val="visible"/>
                                      </p:to>
                                    </p:set>
                                    <p:animEffect transition="in" filter="wheel(1)">
                                      <p:cBhvr>
                                        <p:cTn id="27" dur="500"/>
                                        <p:tgtEl>
                                          <p:spTgt spid="21">
                                            <p:graphicEl>
                                              <a:dgm id="{33A130BF-0DCA-40A6-97C7-1D15D9D3D413}"/>
                                            </p:graphicEl>
                                          </p:spTgt>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anim calcmode="lin" valueType="num">
                                      <p:cBhvr>
                                        <p:cTn id="32" dur="500" fill="hold"/>
                                        <p:tgtEl>
                                          <p:spTgt spid="24"/>
                                        </p:tgtEl>
                                        <p:attrNameLst>
                                          <p:attrName>ppt_x</p:attrName>
                                        </p:attrNameLst>
                                      </p:cBhvr>
                                      <p:tavLst>
                                        <p:tav tm="0">
                                          <p:val>
                                            <p:strVal val="#ppt_x"/>
                                          </p:val>
                                        </p:tav>
                                        <p:tav tm="100000">
                                          <p:val>
                                            <p:strVal val="#ppt_x"/>
                                          </p:val>
                                        </p:tav>
                                      </p:tavLst>
                                    </p:anim>
                                    <p:anim calcmode="lin" valueType="num">
                                      <p:cBhvr>
                                        <p:cTn id="33" dur="5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Graphic spid="2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38D96CC7-3893-478A-9225-6D8DAE88EC20}" type="slidenum">
              <a:rPr lang="fr-FR" smtClean="0"/>
              <a:t>15</a:t>
            </a:fld>
            <a:endParaRPr lang="fr-FR"/>
          </a:p>
        </p:txBody>
      </p:sp>
      <p:sp>
        <p:nvSpPr>
          <p:cNvPr id="7" name="Rectangle 6"/>
          <p:cNvSpPr/>
          <p:nvPr/>
        </p:nvSpPr>
        <p:spPr>
          <a:xfrm>
            <a:off x="683568" y="1700808"/>
            <a:ext cx="7920880" cy="45365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lgn="r" rtl="1">
              <a:buFont typeface="+mj-lt"/>
              <a:buAutoNum type="arabicPeriod"/>
            </a:pPr>
            <a:endParaRPr lang="ar-TN" sz="2800" b="1" u="sng" dirty="0" smtClean="0">
              <a:solidFill>
                <a:schemeClr val="tx1"/>
              </a:solidFill>
              <a:latin typeface="Andalus" panose="02020603050405020304" pitchFamily="18" charset="-78"/>
              <a:cs typeface="+mj-cs"/>
            </a:endParaRPr>
          </a:p>
          <a:p>
            <a:pPr marL="342900" indent="-342900" algn="r" rtl="1">
              <a:buFont typeface="+mj-lt"/>
              <a:buAutoNum type="arabicPeriod"/>
            </a:pPr>
            <a:r>
              <a:rPr lang="ar-TN" sz="2800" b="1" u="sng" dirty="0" smtClean="0">
                <a:solidFill>
                  <a:schemeClr val="tx1"/>
                </a:solidFill>
                <a:latin typeface="Andalus" panose="02020603050405020304" pitchFamily="18" charset="-78"/>
                <a:cs typeface="+mj-cs"/>
              </a:rPr>
              <a:t>إعداد الدراسة التقييمية للآثار المالية:</a:t>
            </a:r>
          </a:p>
          <a:p>
            <a:pPr algn="r" rtl="1"/>
            <a:endParaRPr lang="ar-TN" sz="2400" u="sng" dirty="0" smtClean="0">
              <a:solidFill>
                <a:schemeClr val="tx1"/>
              </a:solidFill>
              <a:latin typeface="Andalus" panose="02020603050405020304" pitchFamily="18" charset="-78"/>
              <a:cs typeface="+mj-cs"/>
            </a:endParaRPr>
          </a:p>
          <a:p>
            <a:pPr marL="342900" indent="-342900" algn="r" rtl="1">
              <a:buFontTx/>
              <a:buChar char="-"/>
            </a:pPr>
            <a:r>
              <a:rPr lang="ar-TN" sz="3200" dirty="0" smtClean="0">
                <a:solidFill>
                  <a:schemeClr val="tx1"/>
                </a:solidFill>
                <a:cs typeface="+mj-cs"/>
              </a:rPr>
              <a:t>تقدير الكلفة </a:t>
            </a:r>
            <a:r>
              <a:rPr lang="ar-TN" sz="3200" dirty="0" err="1" smtClean="0">
                <a:solidFill>
                  <a:schemeClr val="tx1"/>
                </a:solidFill>
                <a:cs typeface="+mj-cs"/>
              </a:rPr>
              <a:t>الجملية</a:t>
            </a:r>
            <a:r>
              <a:rPr lang="ar-TN" sz="3200" dirty="0" smtClean="0">
                <a:solidFill>
                  <a:schemeClr val="tx1"/>
                </a:solidFill>
                <a:cs typeface="+mj-cs"/>
              </a:rPr>
              <a:t> للمشروع </a:t>
            </a:r>
          </a:p>
          <a:p>
            <a:pPr marL="342900" indent="-342900" algn="r" rtl="1">
              <a:buFontTx/>
              <a:buChar char="-"/>
            </a:pPr>
            <a:r>
              <a:rPr lang="ar-TN" sz="3200" dirty="0" smtClean="0">
                <a:cs typeface="+mj-cs"/>
              </a:rPr>
              <a:t>تقدير </a:t>
            </a:r>
            <a:r>
              <a:rPr lang="ar-TN" sz="3200" dirty="0" err="1" smtClean="0">
                <a:cs typeface="+mj-cs"/>
              </a:rPr>
              <a:t>للآتاوات</a:t>
            </a:r>
            <a:r>
              <a:rPr lang="ar-TN" sz="3200" dirty="0" smtClean="0">
                <a:cs typeface="+mj-cs"/>
              </a:rPr>
              <a:t> الثانوية إن وجدت وللمقابل المحتمل الذي سيتولى الشخص العمومي دفعه إلى الشريك الخاص،</a:t>
            </a:r>
          </a:p>
          <a:p>
            <a:pPr marL="342900" indent="-342900" algn="r" rtl="1">
              <a:buFontTx/>
              <a:buChar char="-"/>
            </a:pPr>
            <a:r>
              <a:rPr lang="ar-TN" sz="3200" dirty="0" smtClean="0">
                <a:cs typeface="+mj-cs"/>
              </a:rPr>
              <a:t>تقدير جملي لعملية التحيين استنادا على الفترات والنسب المعتمدة</a:t>
            </a:r>
            <a:r>
              <a:rPr lang="fr-FR" sz="3200" dirty="0" smtClean="0">
                <a:cs typeface="+mj-cs"/>
              </a:rPr>
              <a:t>(VAN)</a:t>
            </a:r>
            <a:endParaRPr lang="ar-TN" sz="3200" dirty="0" smtClean="0">
              <a:cs typeface="+mj-cs"/>
            </a:endParaRPr>
          </a:p>
          <a:p>
            <a:pPr marL="342900" indent="-342900" algn="r" rtl="1">
              <a:buFontTx/>
              <a:buChar char="-"/>
            </a:pPr>
            <a:r>
              <a:rPr lang="ar-TN" sz="3200" dirty="0" smtClean="0">
                <a:cs typeface="+mj-cs"/>
              </a:rPr>
              <a:t>تقدير للقيمة </a:t>
            </a:r>
            <a:r>
              <a:rPr lang="ar-TN" sz="3200" dirty="0" err="1" smtClean="0">
                <a:cs typeface="+mj-cs"/>
              </a:rPr>
              <a:t>المحيّنة</a:t>
            </a:r>
            <a:r>
              <a:rPr lang="ar-TN" sz="3200" dirty="0" smtClean="0">
                <a:cs typeface="+mj-cs"/>
              </a:rPr>
              <a:t> الصافية</a:t>
            </a:r>
            <a:r>
              <a:rPr lang="fr-FR" sz="3200" dirty="0" smtClean="0">
                <a:cs typeface="+mj-cs"/>
              </a:rPr>
              <a:t>/</a:t>
            </a:r>
            <a:r>
              <a:rPr lang="ar-TN" sz="3200" dirty="0" smtClean="0">
                <a:cs typeface="+mj-cs"/>
              </a:rPr>
              <a:t> لعملية الإنفاق بعنوان كل صيغة تعاقدية بالنسبة للشخص العمومي.</a:t>
            </a:r>
          </a:p>
          <a:p>
            <a:pPr marL="342900" indent="-342900" algn="r" rtl="1">
              <a:buFontTx/>
              <a:buChar char="-"/>
            </a:pPr>
            <a:endParaRPr lang="ar-TN" sz="2400" dirty="0" smtClean="0"/>
          </a:p>
          <a:p>
            <a:pPr marL="342900" indent="-342900" algn="r" rtl="1">
              <a:buFontTx/>
              <a:buChar char="-"/>
            </a:pPr>
            <a:endParaRPr lang="fr-FR" sz="2400" dirty="0" smtClean="0"/>
          </a:p>
          <a:p>
            <a:pPr marL="342900" indent="-342900" algn="r" rtl="1">
              <a:buFontTx/>
              <a:buChar char="-"/>
            </a:pPr>
            <a:endParaRPr lang="fr-FR" sz="2400" dirty="0" smtClean="0">
              <a:solidFill>
                <a:schemeClr val="tx1"/>
              </a:solidFill>
            </a:endParaRPr>
          </a:p>
          <a:p>
            <a:pPr marL="342900" indent="-342900" algn="r" rtl="1">
              <a:buFont typeface="+mj-lt"/>
              <a:buAutoNum type="arabicPeriod"/>
            </a:pPr>
            <a:endParaRPr lang="fr-FR" sz="2400" dirty="0">
              <a:solidFill>
                <a:schemeClr val="tx1"/>
              </a:solidFill>
              <a:cs typeface="+mj-cs"/>
            </a:endParaRPr>
          </a:p>
        </p:txBody>
      </p:sp>
    </p:spTree>
    <p:extLst>
      <p:ext uri="{BB962C8B-B14F-4D97-AF65-F5344CB8AC3E}">
        <p14:creationId xmlns:p14="http://schemas.microsoft.com/office/powerpoint/2010/main" val="58550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extLst>
              <p:ext uri="{D42A27DB-BD31-4B8C-83A1-F6EECF244321}">
                <p14:modId xmlns:p14="http://schemas.microsoft.com/office/powerpoint/2010/main" val="1319237495"/>
              </p:ext>
            </p:extLst>
          </p:nvPr>
        </p:nvGraphicFramePr>
        <p:xfrm>
          <a:off x="301206" y="1132452"/>
          <a:ext cx="8368480" cy="5099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re 1"/>
          <p:cNvSpPr txBox="1">
            <a:spLocks/>
          </p:cNvSpPr>
          <p:nvPr/>
        </p:nvSpPr>
        <p:spPr>
          <a:xfrm>
            <a:off x="3419872" y="360338"/>
            <a:ext cx="5158408" cy="764406"/>
          </a:xfrm>
          <a:prstGeom prst="rect">
            <a:avLst/>
          </a:prstGeom>
        </p:spPr>
        <p:txBody>
          <a:bodyPr>
            <a:normAutofit fontScale="92500"/>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rtl="1"/>
            <a:r>
              <a:rPr lang="ar-TN" sz="2800" dirty="0" smtClean="0">
                <a:solidFill>
                  <a:schemeClr val="tx1"/>
                </a:solidFill>
                <a:latin typeface="Andalus" panose="02020603050405020304" pitchFamily="18" charset="-78"/>
                <a:cs typeface="Andalus" panose="02020603050405020304" pitchFamily="18" charset="-78"/>
              </a:rPr>
              <a:t>3-</a:t>
            </a:r>
            <a:r>
              <a:rPr lang="ar-TN" sz="2800" b="1" dirty="0" smtClean="0">
                <a:solidFill>
                  <a:schemeClr val="tx1"/>
                </a:solidFill>
                <a:latin typeface="Andalus" panose="02020603050405020304" pitchFamily="18" charset="-78"/>
              </a:rPr>
              <a:t>إبداء الرأي بخصوص الدراسات</a:t>
            </a:r>
            <a:endParaRPr lang="fr-FR" sz="2800" b="1" dirty="0">
              <a:solidFill>
                <a:schemeClr val="tx1"/>
              </a:solidFill>
              <a:latin typeface="Andalus" panose="02020603050405020304" pitchFamily="18" charset="-78"/>
            </a:endParaRPr>
          </a:p>
        </p:txBody>
      </p:sp>
      <p:sp>
        <p:nvSpPr>
          <p:cNvPr id="13" name="Espace réservé du numéro de diapositive 7"/>
          <p:cNvSpPr>
            <a:spLocks noGrp="1"/>
          </p:cNvSpPr>
          <p:nvPr>
            <p:ph type="sldNum" sz="quarter" idx="12"/>
          </p:nvPr>
        </p:nvSpPr>
        <p:spPr>
          <a:xfrm>
            <a:off x="0" y="6215876"/>
            <a:ext cx="446250" cy="365125"/>
          </a:xfrm>
        </p:spPr>
        <p:txBody>
          <a:bodyPr/>
          <a:lstStyle/>
          <a:p>
            <a:pPr algn="ctr"/>
            <a:fld id="{091061A1-9274-48C7-B5CB-10D360014CF0}" type="slidenum">
              <a:rPr lang="fr-FR" smtClean="0"/>
              <a:pPr algn="ctr"/>
              <a:t>16</a:t>
            </a:fld>
            <a:endParaRPr lang="fr-FR" dirty="0"/>
          </a:p>
        </p:txBody>
      </p:sp>
      <p:sp>
        <p:nvSpPr>
          <p:cNvPr id="14" name="AutoShape 2" descr="http://eproc.bpjs-kesehatan.go.id/assets/images/text.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2" name="Rectangle à coins arrondis 1"/>
          <p:cNvSpPr/>
          <p:nvPr/>
        </p:nvSpPr>
        <p:spPr>
          <a:xfrm>
            <a:off x="6372200" y="2276872"/>
            <a:ext cx="2088232" cy="29523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r" rtl="1">
              <a:buFont typeface="Arial" panose="020B0604020202020204" pitchFamily="34" charset="0"/>
              <a:buChar char="•"/>
            </a:pPr>
            <a:endParaRPr lang="ar-TN" sz="1600" dirty="0" smtClean="0"/>
          </a:p>
          <a:p>
            <a:pPr marL="285750" indent="-285750" algn="r" rtl="1">
              <a:buFont typeface="Arial" panose="020B0604020202020204" pitchFamily="34" charset="0"/>
              <a:buChar char="•"/>
            </a:pPr>
            <a:r>
              <a:rPr lang="ar-TN" sz="1600" dirty="0" smtClean="0"/>
              <a:t>إبداء</a:t>
            </a:r>
            <a:r>
              <a:rPr lang="fr-FR" sz="1600" dirty="0" smtClean="0"/>
              <a:t> </a:t>
            </a:r>
            <a:r>
              <a:rPr lang="ar-TN" sz="1600" dirty="0"/>
              <a:t>الهيئة العامة للشراكة  بين القطاع العام والقطاع الخاص رأيها في الدراسة المسبقة  في أجل أقصاه شهر</a:t>
            </a:r>
            <a:r>
              <a:rPr lang="ar-TN" sz="1600" dirty="0" smtClean="0"/>
              <a:t>.</a:t>
            </a:r>
          </a:p>
          <a:p>
            <a:pPr marL="285750" indent="-285750" algn="r" rtl="1">
              <a:buFont typeface="Arial" panose="020B0604020202020204" pitchFamily="34" charset="0"/>
              <a:buChar char="•"/>
            </a:pPr>
            <a:r>
              <a:rPr lang="ar-TN" sz="1600" dirty="0" smtClean="0"/>
              <a:t>رأي معلل وملزم</a:t>
            </a:r>
            <a:endParaRPr lang="fr-FR" sz="1600" dirty="0"/>
          </a:p>
          <a:p>
            <a:pPr algn="r"/>
            <a:endParaRPr lang="fr-FR" dirty="0">
              <a:solidFill>
                <a:schemeClr val="bg1"/>
              </a:solidFill>
            </a:endParaRPr>
          </a:p>
        </p:txBody>
      </p:sp>
      <p:sp>
        <p:nvSpPr>
          <p:cNvPr id="17" name="Rectangle à coins arrondis 16"/>
          <p:cNvSpPr/>
          <p:nvPr/>
        </p:nvSpPr>
        <p:spPr>
          <a:xfrm>
            <a:off x="3549342" y="2276872"/>
            <a:ext cx="1872208" cy="29523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lvl="0" indent="-285750" algn="r" rtl="1">
              <a:buFont typeface="Arial" panose="020B0604020202020204" pitchFamily="34" charset="0"/>
              <a:buChar char="•"/>
            </a:pPr>
            <a:r>
              <a:rPr lang="ar-TN" dirty="0"/>
              <a:t>عرض الدراسة التقييمية للآثار المالية على الوزير المكلف بالمالية.</a:t>
            </a:r>
            <a:endParaRPr lang="fr-FR" dirty="0"/>
          </a:p>
        </p:txBody>
      </p:sp>
      <p:sp>
        <p:nvSpPr>
          <p:cNvPr id="18" name="Rectangle à coins arrondis 17"/>
          <p:cNvSpPr/>
          <p:nvPr/>
        </p:nvSpPr>
        <p:spPr>
          <a:xfrm>
            <a:off x="3254840" y="1689656"/>
            <a:ext cx="2461211" cy="58721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r" rtl="1">
              <a:buFont typeface="Arial" panose="020B0604020202020204" pitchFamily="34" charset="0"/>
              <a:buChar char="•"/>
            </a:pPr>
            <a:r>
              <a:rPr lang="ar-TN" dirty="0" smtClean="0"/>
              <a:t>في صورة موافقة الهيئة</a:t>
            </a:r>
            <a:endParaRPr lang="fr-FR" dirty="0">
              <a:solidFill>
                <a:schemeClr val="bg1"/>
              </a:solidFill>
            </a:endParaRPr>
          </a:p>
        </p:txBody>
      </p:sp>
      <p:sp>
        <p:nvSpPr>
          <p:cNvPr id="19" name="Rectangle à coins arrondis 18"/>
          <p:cNvSpPr/>
          <p:nvPr/>
        </p:nvSpPr>
        <p:spPr>
          <a:xfrm>
            <a:off x="726484" y="2255168"/>
            <a:ext cx="1872208" cy="297403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lvl="0" indent="-285750" algn="r" rtl="1">
              <a:buFont typeface="Arial" panose="020B0604020202020204" pitchFamily="34" charset="0"/>
              <a:buChar char="•"/>
            </a:pPr>
            <a:r>
              <a:rPr lang="ar-TN" dirty="0"/>
              <a:t>إبداء </a:t>
            </a:r>
            <a:r>
              <a:rPr lang="ar-TN" dirty="0">
                <a:effectLst>
                  <a:outerShdw blurRad="38100" dist="38100" dir="2700000" algn="tl">
                    <a:srgbClr val="000000">
                      <a:alpha val="43137"/>
                    </a:srgbClr>
                  </a:outerShdw>
                </a:effectLst>
              </a:rPr>
              <a:t>الوزير المكلف بالمالية </a:t>
            </a:r>
            <a:r>
              <a:rPr lang="ar-TN" dirty="0"/>
              <a:t>رأيه في الدراسة التقييمية  في أجل أقصاه 15 يوما</a:t>
            </a:r>
            <a:r>
              <a:rPr lang="ar-TN" dirty="0" smtClean="0"/>
              <a:t>.</a:t>
            </a:r>
          </a:p>
          <a:p>
            <a:pPr marL="285750" lvl="0" indent="-285750" algn="r" rtl="1">
              <a:buFont typeface="Arial" panose="020B0604020202020204" pitchFamily="34" charset="0"/>
              <a:buChar char="•"/>
            </a:pPr>
            <a:r>
              <a:rPr lang="ar-TN" dirty="0" smtClean="0"/>
              <a:t>رأي معلل </a:t>
            </a:r>
            <a:endParaRPr lang="fr-FR" dirty="0"/>
          </a:p>
        </p:txBody>
      </p:sp>
      <p:sp>
        <p:nvSpPr>
          <p:cNvPr id="5" name="Flèche gauche 4"/>
          <p:cNvSpPr/>
          <p:nvPr/>
        </p:nvSpPr>
        <p:spPr>
          <a:xfrm>
            <a:off x="5580112" y="3356992"/>
            <a:ext cx="504056"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2871867" y="3335288"/>
            <a:ext cx="504056"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44777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graphicEl>
                                              <a:dgm id="{69485745-C02C-4E25-8286-08626D69951A}"/>
                                            </p:graphicEl>
                                          </p:spTgt>
                                        </p:tgtEl>
                                        <p:attrNameLst>
                                          <p:attrName>style.visibility</p:attrName>
                                        </p:attrNameLst>
                                      </p:cBhvr>
                                      <p:to>
                                        <p:strVal val="visible"/>
                                      </p:to>
                                    </p:set>
                                    <p:animEffect transition="in" filter="fade">
                                      <p:cBhvr>
                                        <p:cTn id="7" dur="1000"/>
                                        <p:tgtEl>
                                          <p:spTgt spid="9">
                                            <p:graphicEl>
                                              <a:dgm id="{69485745-C02C-4E25-8286-08626D69951A}"/>
                                            </p:graphicEl>
                                          </p:spTgt>
                                        </p:tgtEl>
                                      </p:cBhvr>
                                    </p:animEffect>
                                    <p:anim calcmode="lin" valueType="num">
                                      <p:cBhvr>
                                        <p:cTn id="8" dur="1000" fill="hold"/>
                                        <p:tgtEl>
                                          <p:spTgt spid="9">
                                            <p:graphicEl>
                                              <a:dgm id="{69485745-C02C-4E25-8286-08626D69951A}"/>
                                            </p:graphicEl>
                                          </p:spTgt>
                                        </p:tgtEl>
                                        <p:attrNameLst>
                                          <p:attrName>ppt_x</p:attrName>
                                        </p:attrNameLst>
                                      </p:cBhvr>
                                      <p:tavLst>
                                        <p:tav tm="0">
                                          <p:val>
                                            <p:strVal val="#ppt_x"/>
                                          </p:val>
                                        </p:tav>
                                        <p:tav tm="100000">
                                          <p:val>
                                            <p:strVal val="#ppt_x"/>
                                          </p:val>
                                        </p:tav>
                                      </p:tavLst>
                                    </p:anim>
                                    <p:anim calcmode="lin" valueType="num">
                                      <p:cBhvr>
                                        <p:cTn id="9" dur="1000" fill="hold"/>
                                        <p:tgtEl>
                                          <p:spTgt spid="9">
                                            <p:graphicEl>
                                              <a:dgm id="{69485745-C02C-4E25-8286-08626D69951A}"/>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graphicEl>
                                              <a:dgm id="{21313E4C-320B-4313-9546-D775A4FFE3A9}"/>
                                            </p:graphicEl>
                                          </p:spTgt>
                                        </p:tgtEl>
                                        <p:attrNameLst>
                                          <p:attrName>style.visibility</p:attrName>
                                        </p:attrNameLst>
                                      </p:cBhvr>
                                      <p:to>
                                        <p:strVal val="visible"/>
                                      </p:to>
                                    </p:set>
                                    <p:animEffect transition="in" filter="fade">
                                      <p:cBhvr>
                                        <p:cTn id="14" dur="1000"/>
                                        <p:tgtEl>
                                          <p:spTgt spid="9">
                                            <p:graphicEl>
                                              <a:dgm id="{21313E4C-320B-4313-9546-D775A4FFE3A9}"/>
                                            </p:graphicEl>
                                          </p:spTgt>
                                        </p:tgtEl>
                                      </p:cBhvr>
                                    </p:animEffect>
                                    <p:anim calcmode="lin" valueType="num">
                                      <p:cBhvr>
                                        <p:cTn id="15" dur="1000" fill="hold"/>
                                        <p:tgtEl>
                                          <p:spTgt spid="9">
                                            <p:graphicEl>
                                              <a:dgm id="{21313E4C-320B-4313-9546-D775A4FFE3A9}"/>
                                            </p:graphicEl>
                                          </p:spTgt>
                                        </p:tgtEl>
                                        <p:attrNameLst>
                                          <p:attrName>ppt_x</p:attrName>
                                        </p:attrNameLst>
                                      </p:cBhvr>
                                      <p:tavLst>
                                        <p:tav tm="0">
                                          <p:val>
                                            <p:strVal val="#ppt_x"/>
                                          </p:val>
                                        </p:tav>
                                        <p:tav tm="100000">
                                          <p:val>
                                            <p:strVal val="#ppt_x"/>
                                          </p:val>
                                        </p:tav>
                                      </p:tavLst>
                                    </p:anim>
                                    <p:anim calcmode="lin" valueType="num">
                                      <p:cBhvr>
                                        <p:cTn id="16" dur="1000" fill="hold"/>
                                        <p:tgtEl>
                                          <p:spTgt spid="9">
                                            <p:graphicEl>
                                              <a:dgm id="{21313E4C-320B-4313-9546-D775A4FFE3A9}"/>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3563932963"/>
              </p:ext>
            </p:extLst>
          </p:nvPr>
        </p:nvGraphicFramePr>
        <p:xfrm>
          <a:off x="107504" y="-243408"/>
          <a:ext cx="8964488" cy="7704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a:xfrm>
            <a:off x="-900608" y="414936"/>
            <a:ext cx="9145016" cy="1069848"/>
          </a:xfrm>
        </p:spPr>
        <p:txBody>
          <a:bodyPr>
            <a:normAutofit/>
          </a:bodyPr>
          <a:lstStyle/>
          <a:p>
            <a:pPr marL="857250" indent="-857250" algn="r" rtl="1">
              <a:buFont typeface="+mj-lt"/>
              <a:buAutoNum type="romanUcPeriod" startAt="2"/>
            </a:pPr>
            <a:r>
              <a:rPr lang="ar-TN" dirty="0">
                <a:solidFill>
                  <a:schemeClr val="tx1"/>
                </a:solidFill>
                <a:latin typeface="Andalus" panose="02020603050405020304" pitchFamily="18" charset="-78"/>
                <a:cs typeface="Andalus" panose="02020603050405020304" pitchFamily="18" charset="-78"/>
              </a:rPr>
              <a:t>طرق إسناد عقود </a:t>
            </a:r>
            <a:r>
              <a:rPr lang="ar-TN" dirty="0" smtClean="0">
                <a:solidFill>
                  <a:schemeClr val="tx1"/>
                </a:solidFill>
                <a:latin typeface="Andalus" panose="02020603050405020304" pitchFamily="18" charset="-78"/>
                <a:cs typeface="Andalus" panose="02020603050405020304" pitchFamily="18" charset="-78"/>
              </a:rPr>
              <a:t>الشراكة </a:t>
            </a:r>
            <a:r>
              <a:rPr lang="ar-TN" dirty="0">
                <a:solidFill>
                  <a:schemeClr val="tx1"/>
                </a:solidFill>
                <a:latin typeface="Andalus" panose="02020603050405020304" pitchFamily="18" charset="-78"/>
                <a:cs typeface="Andalus" panose="02020603050405020304" pitchFamily="18" charset="-78"/>
              </a:rPr>
              <a:t>وإجراءاتها</a:t>
            </a:r>
            <a:endParaRPr lang="fr-FR" dirty="0">
              <a:solidFill>
                <a:schemeClr val="tx1"/>
              </a:solidFill>
              <a:latin typeface="Andalus" panose="02020603050405020304" pitchFamily="18" charset="-78"/>
              <a:cs typeface="Andalus" panose="02020603050405020304" pitchFamily="18" charset="-78"/>
            </a:endParaRPr>
          </a:p>
        </p:txBody>
      </p:sp>
      <p:sp>
        <p:nvSpPr>
          <p:cNvPr id="6" name="Espace réservé du numéro de diapositive 5"/>
          <p:cNvSpPr>
            <a:spLocks noGrp="1"/>
          </p:cNvSpPr>
          <p:nvPr>
            <p:ph type="sldNum" sz="quarter" idx="12"/>
          </p:nvPr>
        </p:nvSpPr>
        <p:spPr/>
        <p:txBody>
          <a:bodyPr/>
          <a:lstStyle/>
          <a:p>
            <a:fld id="{E3177477-77C3-4C03-A8C1-C29FF7B074F1}" type="slidenum">
              <a:rPr lang="fr-FR" smtClean="0"/>
              <a:t>17</a:t>
            </a:fld>
            <a:endParaRPr lang="fr-FR"/>
          </a:p>
        </p:txBody>
      </p:sp>
      <p:sp>
        <p:nvSpPr>
          <p:cNvPr id="3" name="Rectangle 2"/>
          <p:cNvSpPr/>
          <p:nvPr/>
        </p:nvSpPr>
        <p:spPr>
          <a:xfrm>
            <a:off x="-108520" y="1527177"/>
            <a:ext cx="9108504" cy="461665"/>
          </a:xfrm>
          <a:prstGeom prst="rect">
            <a:avLst/>
          </a:prstGeom>
        </p:spPr>
        <p:txBody>
          <a:bodyPr wrap="square">
            <a:spAutoFit/>
          </a:bodyPr>
          <a:lstStyle/>
          <a:p>
            <a:pPr algn="r" rtl="1"/>
            <a:r>
              <a:rPr lang="ar-SA" sz="2400" dirty="0"/>
              <a:t>يتعين على الشخص العمومي إخضاع المشروع المزمع إنجازه في صيغة عقد الشراكة </a:t>
            </a:r>
            <a:r>
              <a:rPr lang="ar-SA" sz="2400" dirty="0" smtClean="0"/>
              <a:t>إلى</a:t>
            </a:r>
            <a:r>
              <a:rPr lang="ar-TN" sz="2400" dirty="0" smtClean="0"/>
              <a:t> :</a:t>
            </a:r>
            <a:r>
              <a:rPr lang="ar-SA" sz="2400" dirty="0" smtClean="0"/>
              <a:t> </a:t>
            </a:r>
            <a:endParaRPr lang="fr-FR" sz="2400" dirty="0"/>
          </a:p>
        </p:txBody>
      </p:sp>
      <p:sp>
        <p:nvSpPr>
          <p:cNvPr id="5" name="Rectangle 4"/>
          <p:cNvSpPr/>
          <p:nvPr/>
        </p:nvSpPr>
        <p:spPr>
          <a:xfrm>
            <a:off x="0" y="5517233"/>
            <a:ext cx="9071992" cy="830997"/>
          </a:xfrm>
          <a:prstGeom prst="rect">
            <a:avLst/>
          </a:prstGeom>
        </p:spPr>
        <p:txBody>
          <a:bodyPr wrap="square">
            <a:spAutoFit/>
          </a:bodyPr>
          <a:lstStyle/>
          <a:p>
            <a:pPr algn="ctr" rtl="1"/>
            <a:r>
              <a:rPr lang="ar-SA" sz="2400" dirty="0" smtClean="0"/>
              <a:t>تعرض </a:t>
            </a:r>
            <a:r>
              <a:rPr lang="ar-SA" sz="2400" dirty="0"/>
              <a:t>الدراسة مرفقة ببطاقة وصفية للمشروع</a:t>
            </a:r>
            <a:r>
              <a:rPr lang="ar-TN" sz="2400" dirty="0"/>
              <a:t> </a:t>
            </a:r>
            <a:r>
              <a:rPr lang="ar-SA" sz="2400" dirty="0"/>
              <a:t>على رأي الهيئة العامة للشراكة بين القطاع العام والقطاع الخاص  </a:t>
            </a:r>
            <a:endParaRPr lang="fr-FR" sz="2400" dirty="0"/>
          </a:p>
        </p:txBody>
      </p:sp>
    </p:spTree>
    <p:extLst>
      <p:ext uri="{BB962C8B-B14F-4D97-AF65-F5344CB8AC3E}">
        <p14:creationId xmlns:p14="http://schemas.microsoft.com/office/powerpoint/2010/main" val="4447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graphicEl>
                                              <a:dgm id="{7864E64A-B5CA-434D-9392-366DC7D680D1}"/>
                                            </p:graphicEl>
                                          </p:spTgt>
                                        </p:tgtEl>
                                        <p:attrNameLst>
                                          <p:attrName>style.visibility</p:attrName>
                                        </p:attrNameLst>
                                      </p:cBhvr>
                                      <p:to>
                                        <p:strVal val="visible"/>
                                      </p:to>
                                    </p:set>
                                    <p:animEffect transition="in" filter="fade">
                                      <p:cBhvr>
                                        <p:cTn id="7" dur="1000"/>
                                        <p:tgtEl>
                                          <p:spTgt spid="4">
                                            <p:graphicEl>
                                              <a:dgm id="{7864E64A-B5CA-434D-9392-366DC7D680D1}"/>
                                            </p:graphicEl>
                                          </p:spTgt>
                                        </p:tgtEl>
                                      </p:cBhvr>
                                    </p:animEffect>
                                    <p:anim calcmode="lin" valueType="num">
                                      <p:cBhvr>
                                        <p:cTn id="8" dur="1000" fill="hold"/>
                                        <p:tgtEl>
                                          <p:spTgt spid="4">
                                            <p:graphicEl>
                                              <a:dgm id="{7864E64A-B5CA-434D-9392-366DC7D680D1}"/>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7864E64A-B5CA-434D-9392-366DC7D680D1}"/>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3D886D4D-5B91-468B-84CF-4CF7E884348F}"/>
                                            </p:graphicEl>
                                          </p:spTgt>
                                        </p:tgtEl>
                                        <p:attrNameLst>
                                          <p:attrName>style.visibility</p:attrName>
                                        </p:attrNameLst>
                                      </p:cBhvr>
                                      <p:to>
                                        <p:strVal val="visible"/>
                                      </p:to>
                                    </p:set>
                                    <p:animEffect transition="in" filter="fade">
                                      <p:cBhvr>
                                        <p:cTn id="12" dur="1000"/>
                                        <p:tgtEl>
                                          <p:spTgt spid="4">
                                            <p:graphicEl>
                                              <a:dgm id="{3D886D4D-5B91-468B-84CF-4CF7E884348F}"/>
                                            </p:graphicEl>
                                          </p:spTgt>
                                        </p:tgtEl>
                                      </p:cBhvr>
                                    </p:animEffect>
                                    <p:anim calcmode="lin" valueType="num">
                                      <p:cBhvr>
                                        <p:cTn id="13" dur="1000" fill="hold"/>
                                        <p:tgtEl>
                                          <p:spTgt spid="4">
                                            <p:graphicEl>
                                              <a:dgm id="{3D886D4D-5B91-468B-84CF-4CF7E884348F}"/>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3D886D4D-5B91-468B-84CF-4CF7E884348F}"/>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6268EDC6-9320-4D0F-A916-8B33E7573313}"/>
                                            </p:graphicEl>
                                          </p:spTgt>
                                        </p:tgtEl>
                                        <p:attrNameLst>
                                          <p:attrName>style.visibility</p:attrName>
                                        </p:attrNameLst>
                                      </p:cBhvr>
                                      <p:to>
                                        <p:strVal val="visible"/>
                                      </p:to>
                                    </p:set>
                                    <p:animEffect transition="in" filter="fade">
                                      <p:cBhvr>
                                        <p:cTn id="17" dur="1000"/>
                                        <p:tgtEl>
                                          <p:spTgt spid="4">
                                            <p:graphicEl>
                                              <a:dgm id="{6268EDC6-9320-4D0F-A916-8B33E7573313}"/>
                                            </p:graphicEl>
                                          </p:spTgt>
                                        </p:tgtEl>
                                      </p:cBhvr>
                                    </p:animEffect>
                                    <p:anim calcmode="lin" valueType="num">
                                      <p:cBhvr>
                                        <p:cTn id="18" dur="1000" fill="hold"/>
                                        <p:tgtEl>
                                          <p:spTgt spid="4">
                                            <p:graphicEl>
                                              <a:dgm id="{6268EDC6-9320-4D0F-A916-8B33E7573313}"/>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6268EDC6-9320-4D0F-A916-8B33E7573313}"/>
                                            </p:graphic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graphicEl>
                                              <a:dgm id="{4D257DF9-AD94-489E-AF8A-BB1221E2FFDD}"/>
                                            </p:graphicEl>
                                          </p:spTgt>
                                        </p:tgtEl>
                                        <p:attrNameLst>
                                          <p:attrName>style.visibility</p:attrName>
                                        </p:attrNameLst>
                                      </p:cBhvr>
                                      <p:to>
                                        <p:strVal val="visible"/>
                                      </p:to>
                                    </p:set>
                                    <p:animEffect transition="in" filter="fade">
                                      <p:cBhvr>
                                        <p:cTn id="22" dur="1000"/>
                                        <p:tgtEl>
                                          <p:spTgt spid="4">
                                            <p:graphicEl>
                                              <a:dgm id="{4D257DF9-AD94-489E-AF8A-BB1221E2FFDD}"/>
                                            </p:graphicEl>
                                          </p:spTgt>
                                        </p:tgtEl>
                                      </p:cBhvr>
                                    </p:animEffect>
                                    <p:anim calcmode="lin" valueType="num">
                                      <p:cBhvr>
                                        <p:cTn id="23" dur="1000" fill="hold"/>
                                        <p:tgtEl>
                                          <p:spTgt spid="4">
                                            <p:graphicEl>
                                              <a:dgm id="{4D257DF9-AD94-489E-AF8A-BB1221E2FFDD}"/>
                                            </p:graphicEl>
                                          </p:spTgt>
                                        </p:tgtEl>
                                        <p:attrNameLst>
                                          <p:attrName>ppt_x</p:attrName>
                                        </p:attrNameLst>
                                      </p:cBhvr>
                                      <p:tavLst>
                                        <p:tav tm="0">
                                          <p:val>
                                            <p:strVal val="#ppt_x"/>
                                          </p:val>
                                        </p:tav>
                                        <p:tav tm="100000">
                                          <p:val>
                                            <p:strVal val="#ppt_x"/>
                                          </p:val>
                                        </p:tav>
                                      </p:tavLst>
                                    </p:anim>
                                    <p:anim calcmode="lin" valueType="num">
                                      <p:cBhvr>
                                        <p:cTn id="24" dur="1000" fill="hold"/>
                                        <p:tgtEl>
                                          <p:spTgt spid="4">
                                            <p:graphicEl>
                                              <a:dgm id="{4D257DF9-AD94-489E-AF8A-BB1221E2FFDD}"/>
                                            </p:graphic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
                                            <p:graphicEl>
                                              <a:dgm id="{3B3BF831-225E-4656-8886-919D37E46B63}"/>
                                            </p:graphicEl>
                                          </p:spTgt>
                                        </p:tgtEl>
                                        <p:attrNameLst>
                                          <p:attrName>style.visibility</p:attrName>
                                        </p:attrNameLst>
                                      </p:cBhvr>
                                      <p:to>
                                        <p:strVal val="visible"/>
                                      </p:to>
                                    </p:set>
                                    <p:animEffect transition="in" filter="fade">
                                      <p:cBhvr>
                                        <p:cTn id="27" dur="1000"/>
                                        <p:tgtEl>
                                          <p:spTgt spid="4">
                                            <p:graphicEl>
                                              <a:dgm id="{3B3BF831-225E-4656-8886-919D37E46B63}"/>
                                            </p:graphicEl>
                                          </p:spTgt>
                                        </p:tgtEl>
                                      </p:cBhvr>
                                    </p:animEffect>
                                    <p:anim calcmode="lin" valueType="num">
                                      <p:cBhvr>
                                        <p:cTn id="28" dur="1000" fill="hold"/>
                                        <p:tgtEl>
                                          <p:spTgt spid="4">
                                            <p:graphicEl>
                                              <a:dgm id="{3B3BF831-225E-4656-8886-919D37E46B63}"/>
                                            </p:graphicEl>
                                          </p:spTgt>
                                        </p:tgtEl>
                                        <p:attrNameLst>
                                          <p:attrName>ppt_x</p:attrName>
                                        </p:attrNameLst>
                                      </p:cBhvr>
                                      <p:tavLst>
                                        <p:tav tm="0">
                                          <p:val>
                                            <p:strVal val="#ppt_x"/>
                                          </p:val>
                                        </p:tav>
                                        <p:tav tm="100000">
                                          <p:val>
                                            <p:strVal val="#ppt_x"/>
                                          </p:val>
                                        </p:tav>
                                      </p:tavLst>
                                    </p:anim>
                                    <p:anim calcmode="lin" valueType="num">
                                      <p:cBhvr>
                                        <p:cTn id="29" dur="1000" fill="hold"/>
                                        <p:tgtEl>
                                          <p:spTgt spid="4">
                                            <p:graphicEl>
                                              <a:dgm id="{3B3BF831-225E-4656-8886-919D37E46B63}"/>
                                            </p:graphic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4">
                                            <p:graphicEl>
                                              <a:dgm id="{40F89F92-8C6F-4D7F-927C-D7217B56D85F}"/>
                                            </p:graphicEl>
                                          </p:spTgt>
                                        </p:tgtEl>
                                        <p:attrNameLst>
                                          <p:attrName>style.visibility</p:attrName>
                                        </p:attrNameLst>
                                      </p:cBhvr>
                                      <p:to>
                                        <p:strVal val="visible"/>
                                      </p:to>
                                    </p:set>
                                    <p:animEffect transition="in" filter="fade">
                                      <p:cBhvr>
                                        <p:cTn id="32" dur="1000"/>
                                        <p:tgtEl>
                                          <p:spTgt spid="4">
                                            <p:graphicEl>
                                              <a:dgm id="{40F89F92-8C6F-4D7F-927C-D7217B56D85F}"/>
                                            </p:graphicEl>
                                          </p:spTgt>
                                        </p:tgtEl>
                                      </p:cBhvr>
                                    </p:animEffect>
                                    <p:anim calcmode="lin" valueType="num">
                                      <p:cBhvr>
                                        <p:cTn id="33" dur="1000" fill="hold"/>
                                        <p:tgtEl>
                                          <p:spTgt spid="4">
                                            <p:graphicEl>
                                              <a:dgm id="{40F89F92-8C6F-4D7F-927C-D7217B56D85F}"/>
                                            </p:graphicEl>
                                          </p:spTgt>
                                        </p:tgtEl>
                                        <p:attrNameLst>
                                          <p:attrName>ppt_x</p:attrName>
                                        </p:attrNameLst>
                                      </p:cBhvr>
                                      <p:tavLst>
                                        <p:tav tm="0">
                                          <p:val>
                                            <p:strVal val="#ppt_x"/>
                                          </p:val>
                                        </p:tav>
                                        <p:tav tm="100000">
                                          <p:val>
                                            <p:strVal val="#ppt_x"/>
                                          </p:val>
                                        </p:tav>
                                      </p:tavLst>
                                    </p:anim>
                                    <p:anim calcmode="lin" valueType="num">
                                      <p:cBhvr>
                                        <p:cTn id="34" dur="1000" fill="hold"/>
                                        <p:tgtEl>
                                          <p:spTgt spid="4">
                                            <p:graphicEl>
                                              <a:dgm id="{40F89F92-8C6F-4D7F-927C-D7217B56D85F}"/>
                                            </p:graphic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
                                            <p:graphicEl>
                                              <a:dgm id="{E0A32F7C-7A43-462A-B029-8597A8F09155}"/>
                                            </p:graphicEl>
                                          </p:spTgt>
                                        </p:tgtEl>
                                        <p:attrNameLst>
                                          <p:attrName>style.visibility</p:attrName>
                                        </p:attrNameLst>
                                      </p:cBhvr>
                                      <p:to>
                                        <p:strVal val="visible"/>
                                      </p:to>
                                    </p:set>
                                    <p:animEffect transition="in" filter="fade">
                                      <p:cBhvr>
                                        <p:cTn id="37" dur="1000"/>
                                        <p:tgtEl>
                                          <p:spTgt spid="4">
                                            <p:graphicEl>
                                              <a:dgm id="{E0A32F7C-7A43-462A-B029-8597A8F09155}"/>
                                            </p:graphicEl>
                                          </p:spTgt>
                                        </p:tgtEl>
                                      </p:cBhvr>
                                    </p:animEffect>
                                    <p:anim calcmode="lin" valueType="num">
                                      <p:cBhvr>
                                        <p:cTn id="38" dur="1000" fill="hold"/>
                                        <p:tgtEl>
                                          <p:spTgt spid="4">
                                            <p:graphicEl>
                                              <a:dgm id="{E0A32F7C-7A43-462A-B029-8597A8F09155}"/>
                                            </p:graphicEl>
                                          </p:spTgt>
                                        </p:tgtEl>
                                        <p:attrNameLst>
                                          <p:attrName>ppt_x</p:attrName>
                                        </p:attrNameLst>
                                      </p:cBhvr>
                                      <p:tavLst>
                                        <p:tav tm="0">
                                          <p:val>
                                            <p:strVal val="#ppt_x"/>
                                          </p:val>
                                        </p:tav>
                                        <p:tav tm="100000">
                                          <p:val>
                                            <p:strVal val="#ppt_x"/>
                                          </p:val>
                                        </p:tav>
                                      </p:tavLst>
                                    </p:anim>
                                    <p:anim calcmode="lin" valueType="num">
                                      <p:cBhvr>
                                        <p:cTn id="39" dur="1000" fill="hold"/>
                                        <p:tgtEl>
                                          <p:spTgt spid="4">
                                            <p:graphicEl>
                                              <a:dgm id="{E0A32F7C-7A43-462A-B029-8597A8F09155}"/>
                                            </p:graphic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4">
                                            <p:graphicEl>
                                              <a:dgm id="{E70AA8DB-9D7F-4E9C-9D7D-CC84AAEA93F5}"/>
                                            </p:graphicEl>
                                          </p:spTgt>
                                        </p:tgtEl>
                                        <p:attrNameLst>
                                          <p:attrName>style.visibility</p:attrName>
                                        </p:attrNameLst>
                                      </p:cBhvr>
                                      <p:to>
                                        <p:strVal val="visible"/>
                                      </p:to>
                                    </p:set>
                                    <p:animEffect transition="in" filter="fade">
                                      <p:cBhvr>
                                        <p:cTn id="42" dur="1000"/>
                                        <p:tgtEl>
                                          <p:spTgt spid="4">
                                            <p:graphicEl>
                                              <a:dgm id="{E70AA8DB-9D7F-4E9C-9D7D-CC84AAEA93F5}"/>
                                            </p:graphicEl>
                                          </p:spTgt>
                                        </p:tgtEl>
                                      </p:cBhvr>
                                    </p:animEffect>
                                    <p:anim calcmode="lin" valueType="num">
                                      <p:cBhvr>
                                        <p:cTn id="43" dur="1000" fill="hold"/>
                                        <p:tgtEl>
                                          <p:spTgt spid="4">
                                            <p:graphicEl>
                                              <a:dgm id="{E70AA8DB-9D7F-4E9C-9D7D-CC84AAEA93F5}"/>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E70AA8DB-9D7F-4E9C-9D7D-CC84AAEA93F5}"/>
                                            </p:graphic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
                                            <p:graphicEl>
                                              <a:dgm id="{DC276BEE-4432-4FFE-A062-7CCEAE83E1C2}"/>
                                            </p:graphicEl>
                                          </p:spTgt>
                                        </p:tgtEl>
                                        <p:attrNameLst>
                                          <p:attrName>style.visibility</p:attrName>
                                        </p:attrNameLst>
                                      </p:cBhvr>
                                      <p:to>
                                        <p:strVal val="visible"/>
                                      </p:to>
                                    </p:set>
                                    <p:animEffect transition="in" filter="fade">
                                      <p:cBhvr>
                                        <p:cTn id="47" dur="1000"/>
                                        <p:tgtEl>
                                          <p:spTgt spid="4">
                                            <p:graphicEl>
                                              <a:dgm id="{DC276BEE-4432-4FFE-A062-7CCEAE83E1C2}"/>
                                            </p:graphicEl>
                                          </p:spTgt>
                                        </p:tgtEl>
                                      </p:cBhvr>
                                    </p:animEffect>
                                    <p:anim calcmode="lin" valueType="num">
                                      <p:cBhvr>
                                        <p:cTn id="48" dur="1000" fill="hold"/>
                                        <p:tgtEl>
                                          <p:spTgt spid="4">
                                            <p:graphicEl>
                                              <a:dgm id="{DC276BEE-4432-4FFE-A062-7CCEAE83E1C2}"/>
                                            </p:graphicEl>
                                          </p:spTgt>
                                        </p:tgtEl>
                                        <p:attrNameLst>
                                          <p:attrName>ppt_x</p:attrName>
                                        </p:attrNameLst>
                                      </p:cBhvr>
                                      <p:tavLst>
                                        <p:tav tm="0">
                                          <p:val>
                                            <p:strVal val="#ppt_x"/>
                                          </p:val>
                                        </p:tav>
                                        <p:tav tm="100000">
                                          <p:val>
                                            <p:strVal val="#ppt_x"/>
                                          </p:val>
                                        </p:tav>
                                      </p:tavLst>
                                    </p:anim>
                                    <p:anim calcmode="lin" valueType="num">
                                      <p:cBhvr>
                                        <p:cTn id="49" dur="1000" fill="hold"/>
                                        <p:tgtEl>
                                          <p:spTgt spid="4">
                                            <p:graphicEl>
                                              <a:dgm id="{DC276BEE-4432-4FFE-A062-7CCEAE83E1C2}"/>
                                            </p:graphic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
                                            <p:graphicEl>
                                              <a:dgm id="{C8485FB6-34D3-4D17-8F03-086E38D2D384}"/>
                                            </p:graphicEl>
                                          </p:spTgt>
                                        </p:tgtEl>
                                        <p:attrNameLst>
                                          <p:attrName>style.visibility</p:attrName>
                                        </p:attrNameLst>
                                      </p:cBhvr>
                                      <p:to>
                                        <p:strVal val="visible"/>
                                      </p:to>
                                    </p:set>
                                    <p:animEffect transition="in" filter="fade">
                                      <p:cBhvr>
                                        <p:cTn id="52" dur="1000"/>
                                        <p:tgtEl>
                                          <p:spTgt spid="4">
                                            <p:graphicEl>
                                              <a:dgm id="{C8485FB6-34D3-4D17-8F03-086E38D2D384}"/>
                                            </p:graphicEl>
                                          </p:spTgt>
                                        </p:tgtEl>
                                      </p:cBhvr>
                                    </p:animEffect>
                                    <p:anim calcmode="lin" valueType="num">
                                      <p:cBhvr>
                                        <p:cTn id="53" dur="1000" fill="hold"/>
                                        <p:tgtEl>
                                          <p:spTgt spid="4">
                                            <p:graphicEl>
                                              <a:dgm id="{C8485FB6-34D3-4D17-8F03-086E38D2D384}"/>
                                            </p:graphicEl>
                                          </p:spTgt>
                                        </p:tgtEl>
                                        <p:attrNameLst>
                                          <p:attrName>ppt_x</p:attrName>
                                        </p:attrNameLst>
                                      </p:cBhvr>
                                      <p:tavLst>
                                        <p:tav tm="0">
                                          <p:val>
                                            <p:strVal val="#ppt_x"/>
                                          </p:val>
                                        </p:tav>
                                        <p:tav tm="100000">
                                          <p:val>
                                            <p:strVal val="#ppt_x"/>
                                          </p:val>
                                        </p:tav>
                                      </p:tavLst>
                                    </p:anim>
                                    <p:anim calcmode="lin" valueType="num">
                                      <p:cBhvr>
                                        <p:cTn id="54" dur="1000" fill="hold"/>
                                        <p:tgtEl>
                                          <p:spTgt spid="4">
                                            <p:graphicEl>
                                              <a:dgm id="{C8485FB6-34D3-4D17-8F03-086E38D2D384}"/>
                                            </p:graphic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4">
                                            <p:graphicEl>
                                              <a:dgm id="{527B6C5F-B898-47BD-9B16-E79FFFD7DDE8}"/>
                                            </p:graphicEl>
                                          </p:spTgt>
                                        </p:tgtEl>
                                        <p:attrNameLst>
                                          <p:attrName>style.visibility</p:attrName>
                                        </p:attrNameLst>
                                      </p:cBhvr>
                                      <p:to>
                                        <p:strVal val="visible"/>
                                      </p:to>
                                    </p:set>
                                    <p:animEffect transition="in" filter="fade">
                                      <p:cBhvr>
                                        <p:cTn id="57" dur="1000"/>
                                        <p:tgtEl>
                                          <p:spTgt spid="4">
                                            <p:graphicEl>
                                              <a:dgm id="{527B6C5F-B898-47BD-9B16-E79FFFD7DDE8}"/>
                                            </p:graphicEl>
                                          </p:spTgt>
                                        </p:tgtEl>
                                      </p:cBhvr>
                                    </p:animEffect>
                                    <p:anim calcmode="lin" valueType="num">
                                      <p:cBhvr>
                                        <p:cTn id="58" dur="1000" fill="hold"/>
                                        <p:tgtEl>
                                          <p:spTgt spid="4">
                                            <p:graphicEl>
                                              <a:dgm id="{527B6C5F-B898-47BD-9B16-E79FFFD7DDE8}"/>
                                            </p:graphicEl>
                                          </p:spTgt>
                                        </p:tgtEl>
                                        <p:attrNameLst>
                                          <p:attrName>ppt_x</p:attrName>
                                        </p:attrNameLst>
                                      </p:cBhvr>
                                      <p:tavLst>
                                        <p:tav tm="0">
                                          <p:val>
                                            <p:strVal val="#ppt_x"/>
                                          </p:val>
                                        </p:tav>
                                        <p:tav tm="100000">
                                          <p:val>
                                            <p:strVal val="#ppt_x"/>
                                          </p:val>
                                        </p:tav>
                                      </p:tavLst>
                                    </p:anim>
                                    <p:anim calcmode="lin" valueType="num">
                                      <p:cBhvr>
                                        <p:cTn id="59" dur="1000" fill="hold"/>
                                        <p:tgtEl>
                                          <p:spTgt spid="4">
                                            <p:graphicEl>
                                              <a:dgm id="{527B6C5F-B898-47BD-9B16-E79FFFD7DDE8}"/>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
                                            <p:graphicEl>
                                              <a:dgm id="{8A109138-5460-4D65-891F-1AAD43DA29FF}"/>
                                            </p:graphicEl>
                                          </p:spTgt>
                                        </p:tgtEl>
                                        <p:attrNameLst>
                                          <p:attrName>style.visibility</p:attrName>
                                        </p:attrNameLst>
                                      </p:cBhvr>
                                      <p:to>
                                        <p:strVal val="visible"/>
                                      </p:to>
                                    </p:set>
                                    <p:animEffect transition="in" filter="fade">
                                      <p:cBhvr>
                                        <p:cTn id="62" dur="1000"/>
                                        <p:tgtEl>
                                          <p:spTgt spid="4">
                                            <p:graphicEl>
                                              <a:dgm id="{8A109138-5460-4D65-891F-1AAD43DA29FF}"/>
                                            </p:graphicEl>
                                          </p:spTgt>
                                        </p:tgtEl>
                                      </p:cBhvr>
                                    </p:animEffect>
                                    <p:anim calcmode="lin" valueType="num">
                                      <p:cBhvr>
                                        <p:cTn id="63" dur="1000" fill="hold"/>
                                        <p:tgtEl>
                                          <p:spTgt spid="4">
                                            <p:graphicEl>
                                              <a:dgm id="{8A109138-5460-4D65-891F-1AAD43DA29FF}"/>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8A109138-5460-4D65-891F-1AAD43DA29FF}"/>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
                                            <p:graphicEl>
                                              <a:dgm id="{EF85566B-82EB-492C-B8BF-90E1B63F30CB}"/>
                                            </p:graphicEl>
                                          </p:spTgt>
                                        </p:tgtEl>
                                        <p:attrNameLst>
                                          <p:attrName>style.visibility</p:attrName>
                                        </p:attrNameLst>
                                      </p:cBhvr>
                                      <p:to>
                                        <p:strVal val="visible"/>
                                      </p:to>
                                    </p:set>
                                    <p:animEffect transition="in" filter="fade">
                                      <p:cBhvr>
                                        <p:cTn id="67" dur="1000"/>
                                        <p:tgtEl>
                                          <p:spTgt spid="4">
                                            <p:graphicEl>
                                              <a:dgm id="{EF85566B-82EB-492C-B8BF-90E1B63F30CB}"/>
                                            </p:graphicEl>
                                          </p:spTgt>
                                        </p:tgtEl>
                                      </p:cBhvr>
                                    </p:animEffect>
                                    <p:anim calcmode="lin" valueType="num">
                                      <p:cBhvr>
                                        <p:cTn id="68" dur="1000" fill="hold"/>
                                        <p:tgtEl>
                                          <p:spTgt spid="4">
                                            <p:graphicEl>
                                              <a:dgm id="{EF85566B-82EB-492C-B8BF-90E1B63F30CB}"/>
                                            </p:graphicEl>
                                          </p:spTgt>
                                        </p:tgtEl>
                                        <p:attrNameLst>
                                          <p:attrName>ppt_x</p:attrName>
                                        </p:attrNameLst>
                                      </p:cBhvr>
                                      <p:tavLst>
                                        <p:tav tm="0">
                                          <p:val>
                                            <p:strVal val="#ppt_x"/>
                                          </p:val>
                                        </p:tav>
                                        <p:tav tm="100000">
                                          <p:val>
                                            <p:strVal val="#ppt_x"/>
                                          </p:val>
                                        </p:tav>
                                      </p:tavLst>
                                    </p:anim>
                                    <p:anim calcmode="lin" valueType="num">
                                      <p:cBhvr>
                                        <p:cTn id="69" dur="1000" fill="hold"/>
                                        <p:tgtEl>
                                          <p:spTgt spid="4">
                                            <p:graphicEl>
                                              <a:dgm id="{EF85566B-82EB-492C-B8BF-90E1B63F30CB}"/>
                                            </p:graphic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
                                            <p:graphicEl>
                                              <a:dgm id="{16A55A0E-004A-4683-80AD-5986636BB41D}"/>
                                            </p:graphicEl>
                                          </p:spTgt>
                                        </p:tgtEl>
                                        <p:attrNameLst>
                                          <p:attrName>style.visibility</p:attrName>
                                        </p:attrNameLst>
                                      </p:cBhvr>
                                      <p:to>
                                        <p:strVal val="visible"/>
                                      </p:to>
                                    </p:set>
                                    <p:animEffect transition="in" filter="fade">
                                      <p:cBhvr>
                                        <p:cTn id="72" dur="1000"/>
                                        <p:tgtEl>
                                          <p:spTgt spid="4">
                                            <p:graphicEl>
                                              <a:dgm id="{16A55A0E-004A-4683-80AD-5986636BB41D}"/>
                                            </p:graphicEl>
                                          </p:spTgt>
                                        </p:tgtEl>
                                      </p:cBhvr>
                                    </p:animEffect>
                                    <p:anim calcmode="lin" valueType="num">
                                      <p:cBhvr>
                                        <p:cTn id="73" dur="1000" fill="hold"/>
                                        <p:tgtEl>
                                          <p:spTgt spid="4">
                                            <p:graphicEl>
                                              <a:dgm id="{16A55A0E-004A-4683-80AD-5986636BB41D}"/>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16A55A0E-004A-4683-80AD-5986636BB41D}"/>
                                            </p:graphic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
                                            <p:graphicEl>
                                              <a:dgm id="{13E2A2F1-1170-4ABE-9186-9C73BBA55419}"/>
                                            </p:graphicEl>
                                          </p:spTgt>
                                        </p:tgtEl>
                                        <p:attrNameLst>
                                          <p:attrName>style.visibility</p:attrName>
                                        </p:attrNameLst>
                                      </p:cBhvr>
                                      <p:to>
                                        <p:strVal val="visible"/>
                                      </p:to>
                                    </p:set>
                                    <p:animEffect transition="in" filter="fade">
                                      <p:cBhvr>
                                        <p:cTn id="77" dur="1000"/>
                                        <p:tgtEl>
                                          <p:spTgt spid="4">
                                            <p:graphicEl>
                                              <a:dgm id="{13E2A2F1-1170-4ABE-9186-9C73BBA55419}"/>
                                            </p:graphicEl>
                                          </p:spTgt>
                                        </p:tgtEl>
                                      </p:cBhvr>
                                    </p:animEffect>
                                    <p:anim calcmode="lin" valueType="num">
                                      <p:cBhvr>
                                        <p:cTn id="78" dur="1000" fill="hold"/>
                                        <p:tgtEl>
                                          <p:spTgt spid="4">
                                            <p:graphicEl>
                                              <a:dgm id="{13E2A2F1-1170-4ABE-9186-9C73BBA55419}"/>
                                            </p:graphicEl>
                                          </p:spTgt>
                                        </p:tgtEl>
                                        <p:attrNameLst>
                                          <p:attrName>ppt_x</p:attrName>
                                        </p:attrNameLst>
                                      </p:cBhvr>
                                      <p:tavLst>
                                        <p:tav tm="0">
                                          <p:val>
                                            <p:strVal val="#ppt_x"/>
                                          </p:val>
                                        </p:tav>
                                        <p:tav tm="100000">
                                          <p:val>
                                            <p:strVal val="#ppt_x"/>
                                          </p:val>
                                        </p:tav>
                                      </p:tavLst>
                                    </p:anim>
                                    <p:anim calcmode="lin" valueType="num">
                                      <p:cBhvr>
                                        <p:cTn id="79" dur="1000" fill="hold"/>
                                        <p:tgtEl>
                                          <p:spTgt spid="4">
                                            <p:graphicEl>
                                              <a:dgm id="{13E2A2F1-1170-4ABE-9186-9C73BBA55419}"/>
                                            </p:graphic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4">
                                            <p:graphicEl>
                                              <a:dgm id="{4F7FA487-7A84-44A5-905A-299AB066CC03}"/>
                                            </p:graphicEl>
                                          </p:spTgt>
                                        </p:tgtEl>
                                        <p:attrNameLst>
                                          <p:attrName>style.visibility</p:attrName>
                                        </p:attrNameLst>
                                      </p:cBhvr>
                                      <p:to>
                                        <p:strVal val="visible"/>
                                      </p:to>
                                    </p:set>
                                    <p:animEffect transition="in" filter="fade">
                                      <p:cBhvr>
                                        <p:cTn id="82" dur="1000"/>
                                        <p:tgtEl>
                                          <p:spTgt spid="4">
                                            <p:graphicEl>
                                              <a:dgm id="{4F7FA487-7A84-44A5-905A-299AB066CC03}"/>
                                            </p:graphicEl>
                                          </p:spTgt>
                                        </p:tgtEl>
                                      </p:cBhvr>
                                    </p:animEffect>
                                    <p:anim calcmode="lin" valueType="num">
                                      <p:cBhvr>
                                        <p:cTn id="83" dur="1000" fill="hold"/>
                                        <p:tgtEl>
                                          <p:spTgt spid="4">
                                            <p:graphicEl>
                                              <a:dgm id="{4F7FA487-7A84-44A5-905A-299AB066CC03}"/>
                                            </p:graphicEl>
                                          </p:spTgt>
                                        </p:tgtEl>
                                        <p:attrNameLst>
                                          <p:attrName>ppt_x</p:attrName>
                                        </p:attrNameLst>
                                      </p:cBhvr>
                                      <p:tavLst>
                                        <p:tav tm="0">
                                          <p:val>
                                            <p:strVal val="#ppt_x"/>
                                          </p:val>
                                        </p:tav>
                                        <p:tav tm="100000">
                                          <p:val>
                                            <p:strVal val="#ppt_x"/>
                                          </p:val>
                                        </p:tav>
                                      </p:tavLst>
                                    </p:anim>
                                    <p:anim calcmode="lin" valueType="num">
                                      <p:cBhvr>
                                        <p:cTn id="84" dur="1000" fill="hold"/>
                                        <p:tgtEl>
                                          <p:spTgt spid="4">
                                            <p:graphicEl>
                                              <a:dgm id="{4F7FA487-7A84-44A5-905A-299AB066CC03}"/>
                                            </p:graphic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4">
                                            <p:graphicEl>
                                              <a:dgm id="{B6AE0B26-14E4-49AC-9262-AF61FAEA3D89}"/>
                                            </p:graphicEl>
                                          </p:spTgt>
                                        </p:tgtEl>
                                        <p:attrNameLst>
                                          <p:attrName>style.visibility</p:attrName>
                                        </p:attrNameLst>
                                      </p:cBhvr>
                                      <p:to>
                                        <p:strVal val="visible"/>
                                      </p:to>
                                    </p:set>
                                    <p:animEffect transition="in" filter="fade">
                                      <p:cBhvr>
                                        <p:cTn id="87" dur="1000"/>
                                        <p:tgtEl>
                                          <p:spTgt spid="4">
                                            <p:graphicEl>
                                              <a:dgm id="{B6AE0B26-14E4-49AC-9262-AF61FAEA3D89}"/>
                                            </p:graphicEl>
                                          </p:spTgt>
                                        </p:tgtEl>
                                      </p:cBhvr>
                                    </p:animEffect>
                                    <p:anim calcmode="lin" valueType="num">
                                      <p:cBhvr>
                                        <p:cTn id="88" dur="1000" fill="hold"/>
                                        <p:tgtEl>
                                          <p:spTgt spid="4">
                                            <p:graphicEl>
                                              <a:dgm id="{B6AE0B26-14E4-49AC-9262-AF61FAEA3D89}"/>
                                            </p:graphicEl>
                                          </p:spTgt>
                                        </p:tgtEl>
                                        <p:attrNameLst>
                                          <p:attrName>ppt_x</p:attrName>
                                        </p:attrNameLst>
                                      </p:cBhvr>
                                      <p:tavLst>
                                        <p:tav tm="0">
                                          <p:val>
                                            <p:strVal val="#ppt_x"/>
                                          </p:val>
                                        </p:tav>
                                        <p:tav tm="100000">
                                          <p:val>
                                            <p:strVal val="#ppt_x"/>
                                          </p:val>
                                        </p:tav>
                                      </p:tavLst>
                                    </p:anim>
                                    <p:anim calcmode="lin" valueType="num">
                                      <p:cBhvr>
                                        <p:cTn id="89" dur="1000" fill="hold"/>
                                        <p:tgtEl>
                                          <p:spTgt spid="4">
                                            <p:graphicEl>
                                              <a:dgm id="{B6AE0B26-14E4-49AC-9262-AF61FAEA3D89}"/>
                                            </p:graphicEl>
                                          </p:spTgt>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4">
                                            <p:graphicEl>
                                              <a:dgm id="{C4D04BE9-993E-40C3-BA44-DE8844F61D69}"/>
                                            </p:graphicEl>
                                          </p:spTgt>
                                        </p:tgtEl>
                                        <p:attrNameLst>
                                          <p:attrName>style.visibility</p:attrName>
                                        </p:attrNameLst>
                                      </p:cBhvr>
                                      <p:to>
                                        <p:strVal val="visible"/>
                                      </p:to>
                                    </p:set>
                                    <p:animEffect transition="in" filter="fade">
                                      <p:cBhvr>
                                        <p:cTn id="92" dur="1000"/>
                                        <p:tgtEl>
                                          <p:spTgt spid="4">
                                            <p:graphicEl>
                                              <a:dgm id="{C4D04BE9-993E-40C3-BA44-DE8844F61D69}"/>
                                            </p:graphicEl>
                                          </p:spTgt>
                                        </p:tgtEl>
                                      </p:cBhvr>
                                    </p:animEffect>
                                    <p:anim calcmode="lin" valueType="num">
                                      <p:cBhvr>
                                        <p:cTn id="93" dur="1000" fill="hold"/>
                                        <p:tgtEl>
                                          <p:spTgt spid="4">
                                            <p:graphicEl>
                                              <a:dgm id="{C4D04BE9-993E-40C3-BA44-DE8844F61D69}"/>
                                            </p:graphicEl>
                                          </p:spTgt>
                                        </p:tgtEl>
                                        <p:attrNameLst>
                                          <p:attrName>ppt_x</p:attrName>
                                        </p:attrNameLst>
                                      </p:cBhvr>
                                      <p:tavLst>
                                        <p:tav tm="0">
                                          <p:val>
                                            <p:strVal val="#ppt_x"/>
                                          </p:val>
                                        </p:tav>
                                        <p:tav tm="100000">
                                          <p:val>
                                            <p:strVal val="#ppt_x"/>
                                          </p:val>
                                        </p:tav>
                                      </p:tavLst>
                                    </p:anim>
                                    <p:anim calcmode="lin" valueType="num">
                                      <p:cBhvr>
                                        <p:cTn id="94" dur="1000" fill="hold"/>
                                        <p:tgtEl>
                                          <p:spTgt spid="4">
                                            <p:graphicEl>
                                              <a:dgm id="{C4D04BE9-993E-40C3-BA44-DE8844F61D69}"/>
                                            </p:graphicEl>
                                          </p:spTgt>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4">
                                            <p:graphicEl>
                                              <a:dgm id="{26103237-C9C4-4383-8772-1828E6757292}"/>
                                            </p:graphicEl>
                                          </p:spTgt>
                                        </p:tgtEl>
                                        <p:attrNameLst>
                                          <p:attrName>style.visibility</p:attrName>
                                        </p:attrNameLst>
                                      </p:cBhvr>
                                      <p:to>
                                        <p:strVal val="visible"/>
                                      </p:to>
                                    </p:set>
                                    <p:animEffect transition="in" filter="fade">
                                      <p:cBhvr>
                                        <p:cTn id="97" dur="1000"/>
                                        <p:tgtEl>
                                          <p:spTgt spid="4">
                                            <p:graphicEl>
                                              <a:dgm id="{26103237-C9C4-4383-8772-1828E6757292}"/>
                                            </p:graphicEl>
                                          </p:spTgt>
                                        </p:tgtEl>
                                      </p:cBhvr>
                                    </p:animEffect>
                                    <p:anim calcmode="lin" valueType="num">
                                      <p:cBhvr>
                                        <p:cTn id="98" dur="1000" fill="hold"/>
                                        <p:tgtEl>
                                          <p:spTgt spid="4">
                                            <p:graphicEl>
                                              <a:dgm id="{26103237-C9C4-4383-8772-1828E6757292}"/>
                                            </p:graphicEl>
                                          </p:spTgt>
                                        </p:tgtEl>
                                        <p:attrNameLst>
                                          <p:attrName>ppt_x</p:attrName>
                                        </p:attrNameLst>
                                      </p:cBhvr>
                                      <p:tavLst>
                                        <p:tav tm="0">
                                          <p:val>
                                            <p:strVal val="#ppt_x"/>
                                          </p:val>
                                        </p:tav>
                                        <p:tav tm="100000">
                                          <p:val>
                                            <p:strVal val="#ppt_x"/>
                                          </p:val>
                                        </p:tav>
                                      </p:tavLst>
                                    </p:anim>
                                    <p:anim calcmode="lin" valueType="num">
                                      <p:cBhvr>
                                        <p:cTn id="99" dur="1000" fill="hold"/>
                                        <p:tgtEl>
                                          <p:spTgt spid="4">
                                            <p:graphicEl>
                                              <a:dgm id="{26103237-C9C4-4383-8772-1828E6757292}"/>
                                            </p:graphicEl>
                                          </p:spTgt>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4">
                                            <p:graphicEl>
                                              <a:dgm id="{1C9F26D9-0057-4680-A8AF-C3BB8FA6931F}"/>
                                            </p:graphicEl>
                                          </p:spTgt>
                                        </p:tgtEl>
                                        <p:attrNameLst>
                                          <p:attrName>style.visibility</p:attrName>
                                        </p:attrNameLst>
                                      </p:cBhvr>
                                      <p:to>
                                        <p:strVal val="visible"/>
                                      </p:to>
                                    </p:set>
                                    <p:animEffect transition="in" filter="fade">
                                      <p:cBhvr>
                                        <p:cTn id="102" dur="1000"/>
                                        <p:tgtEl>
                                          <p:spTgt spid="4">
                                            <p:graphicEl>
                                              <a:dgm id="{1C9F26D9-0057-4680-A8AF-C3BB8FA6931F}"/>
                                            </p:graphicEl>
                                          </p:spTgt>
                                        </p:tgtEl>
                                      </p:cBhvr>
                                    </p:animEffect>
                                    <p:anim calcmode="lin" valueType="num">
                                      <p:cBhvr>
                                        <p:cTn id="103" dur="1000" fill="hold"/>
                                        <p:tgtEl>
                                          <p:spTgt spid="4">
                                            <p:graphicEl>
                                              <a:dgm id="{1C9F26D9-0057-4680-A8AF-C3BB8FA6931F}"/>
                                            </p:graphicEl>
                                          </p:spTgt>
                                        </p:tgtEl>
                                        <p:attrNameLst>
                                          <p:attrName>ppt_x</p:attrName>
                                        </p:attrNameLst>
                                      </p:cBhvr>
                                      <p:tavLst>
                                        <p:tav tm="0">
                                          <p:val>
                                            <p:strVal val="#ppt_x"/>
                                          </p:val>
                                        </p:tav>
                                        <p:tav tm="100000">
                                          <p:val>
                                            <p:strVal val="#ppt_x"/>
                                          </p:val>
                                        </p:tav>
                                      </p:tavLst>
                                    </p:anim>
                                    <p:anim calcmode="lin" valueType="num">
                                      <p:cBhvr>
                                        <p:cTn id="104" dur="1000" fill="hold"/>
                                        <p:tgtEl>
                                          <p:spTgt spid="4">
                                            <p:graphicEl>
                                              <a:dgm id="{1C9F26D9-0057-4680-A8AF-C3BB8FA6931F}"/>
                                            </p:graphicEl>
                                          </p:spTgt>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4">
                                            <p:graphicEl>
                                              <a:dgm id="{D3E6BFAE-22DB-4694-A635-1A80C608E9ED}"/>
                                            </p:graphicEl>
                                          </p:spTgt>
                                        </p:tgtEl>
                                        <p:attrNameLst>
                                          <p:attrName>style.visibility</p:attrName>
                                        </p:attrNameLst>
                                      </p:cBhvr>
                                      <p:to>
                                        <p:strVal val="visible"/>
                                      </p:to>
                                    </p:set>
                                    <p:animEffect transition="in" filter="fade">
                                      <p:cBhvr>
                                        <p:cTn id="107" dur="1000"/>
                                        <p:tgtEl>
                                          <p:spTgt spid="4">
                                            <p:graphicEl>
                                              <a:dgm id="{D3E6BFAE-22DB-4694-A635-1A80C608E9ED}"/>
                                            </p:graphicEl>
                                          </p:spTgt>
                                        </p:tgtEl>
                                      </p:cBhvr>
                                    </p:animEffect>
                                    <p:anim calcmode="lin" valueType="num">
                                      <p:cBhvr>
                                        <p:cTn id="108" dur="1000" fill="hold"/>
                                        <p:tgtEl>
                                          <p:spTgt spid="4">
                                            <p:graphicEl>
                                              <a:dgm id="{D3E6BFAE-22DB-4694-A635-1A80C608E9ED}"/>
                                            </p:graphicEl>
                                          </p:spTgt>
                                        </p:tgtEl>
                                        <p:attrNameLst>
                                          <p:attrName>ppt_x</p:attrName>
                                        </p:attrNameLst>
                                      </p:cBhvr>
                                      <p:tavLst>
                                        <p:tav tm="0">
                                          <p:val>
                                            <p:strVal val="#ppt_x"/>
                                          </p:val>
                                        </p:tav>
                                        <p:tav tm="100000">
                                          <p:val>
                                            <p:strVal val="#ppt_x"/>
                                          </p:val>
                                        </p:tav>
                                      </p:tavLst>
                                    </p:anim>
                                    <p:anim calcmode="lin" valueType="num">
                                      <p:cBhvr>
                                        <p:cTn id="109" dur="1000" fill="hold"/>
                                        <p:tgtEl>
                                          <p:spTgt spid="4">
                                            <p:graphicEl>
                                              <a:dgm id="{D3E6BFAE-22DB-4694-A635-1A80C608E9ED}"/>
                                            </p:graphicEl>
                                          </p:spTgt>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
                                            <p:graphicEl>
                                              <a:dgm id="{AA7B668B-9CAE-4F07-8495-43E76BC0CC98}"/>
                                            </p:graphicEl>
                                          </p:spTgt>
                                        </p:tgtEl>
                                        <p:attrNameLst>
                                          <p:attrName>style.visibility</p:attrName>
                                        </p:attrNameLst>
                                      </p:cBhvr>
                                      <p:to>
                                        <p:strVal val="visible"/>
                                      </p:to>
                                    </p:set>
                                    <p:animEffect transition="in" filter="fade">
                                      <p:cBhvr>
                                        <p:cTn id="112" dur="1000"/>
                                        <p:tgtEl>
                                          <p:spTgt spid="4">
                                            <p:graphicEl>
                                              <a:dgm id="{AA7B668B-9CAE-4F07-8495-43E76BC0CC98}"/>
                                            </p:graphicEl>
                                          </p:spTgt>
                                        </p:tgtEl>
                                      </p:cBhvr>
                                    </p:animEffect>
                                    <p:anim calcmode="lin" valueType="num">
                                      <p:cBhvr>
                                        <p:cTn id="113" dur="1000" fill="hold"/>
                                        <p:tgtEl>
                                          <p:spTgt spid="4">
                                            <p:graphicEl>
                                              <a:dgm id="{AA7B668B-9CAE-4F07-8495-43E76BC0CC98}"/>
                                            </p:graphicEl>
                                          </p:spTgt>
                                        </p:tgtEl>
                                        <p:attrNameLst>
                                          <p:attrName>ppt_x</p:attrName>
                                        </p:attrNameLst>
                                      </p:cBhvr>
                                      <p:tavLst>
                                        <p:tav tm="0">
                                          <p:val>
                                            <p:strVal val="#ppt_x"/>
                                          </p:val>
                                        </p:tav>
                                        <p:tav tm="100000">
                                          <p:val>
                                            <p:strVal val="#ppt_x"/>
                                          </p:val>
                                        </p:tav>
                                      </p:tavLst>
                                    </p:anim>
                                    <p:anim calcmode="lin" valueType="num">
                                      <p:cBhvr>
                                        <p:cTn id="114" dur="1000" fill="hold"/>
                                        <p:tgtEl>
                                          <p:spTgt spid="4">
                                            <p:graphicEl>
                                              <a:dgm id="{AA7B668B-9CAE-4F07-8495-43E76BC0CC98}"/>
                                            </p:graphicEl>
                                          </p:spTgt>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
                                            <p:graphicEl>
                                              <a:dgm id="{AA71103C-2DCF-4770-93A5-068921D19C41}"/>
                                            </p:graphicEl>
                                          </p:spTgt>
                                        </p:tgtEl>
                                        <p:attrNameLst>
                                          <p:attrName>style.visibility</p:attrName>
                                        </p:attrNameLst>
                                      </p:cBhvr>
                                      <p:to>
                                        <p:strVal val="visible"/>
                                      </p:to>
                                    </p:set>
                                    <p:animEffect transition="in" filter="fade">
                                      <p:cBhvr>
                                        <p:cTn id="117" dur="1000"/>
                                        <p:tgtEl>
                                          <p:spTgt spid="4">
                                            <p:graphicEl>
                                              <a:dgm id="{AA71103C-2DCF-4770-93A5-068921D19C41}"/>
                                            </p:graphicEl>
                                          </p:spTgt>
                                        </p:tgtEl>
                                      </p:cBhvr>
                                    </p:animEffect>
                                    <p:anim calcmode="lin" valueType="num">
                                      <p:cBhvr>
                                        <p:cTn id="118" dur="1000" fill="hold"/>
                                        <p:tgtEl>
                                          <p:spTgt spid="4">
                                            <p:graphicEl>
                                              <a:dgm id="{AA71103C-2DCF-4770-93A5-068921D19C41}"/>
                                            </p:graphicEl>
                                          </p:spTgt>
                                        </p:tgtEl>
                                        <p:attrNameLst>
                                          <p:attrName>ppt_x</p:attrName>
                                        </p:attrNameLst>
                                      </p:cBhvr>
                                      <p:tavLst>
                                        <p:tav tm="0">
                                          <p:val>
                                            <p:strVal val="#ppt_x"/>
                                          </p:val>
                                        </p:tav>
                                        <p:tav tm="100000">
                                          <p:val>
                                            <p:strVal val="#ppt_x"/>
                                          </p:val>
                                        </p:tav>
                                      </p:tavLst>
                                    </p:anim>
                                    <p:anim calcmode="lin" valueType="num">
                                      <p:cBhvr>
                                        <p:cTn id="119" dur="1000" fill="hold"/>
                                        <p:tgtEl>
                                          <p:spTgt spid="4">
                                            <p:graphicEl>
                                              <a:dgm id="{AA71103C-2DCF-4770-93A5-068921D19C4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E3177477-77C3-4C03-A8C1-C29FF7B074F1}" type="slidenum">
              <a:rPr lang="fr-FR" smtClean="0"/>
              <a:t>18</a:t>
            </a:fld>
            <a:endParaRPr lang="fr-FR"/>
          </a:p>
        </p:txBody>
      </p:sp>
      <p:graphicFrame>
        <p:nvGraphicFramePr>
          <p:cNvPr id="5" name="Diagramme 4"/>
          <p:cNvGraphicFramePr/>
          <p:nvPr>
            <p:extLst>
              <p:ext uri="{D42A27DB-BD31-4B8C-83A1-F6EECF244321}">
                <p14:modId xmlns:p14="http://schemas.microsoft.com/office/powerpoint/2010/main" val="809172102"/>
              </p:ext>
            </p:extLst>
          </p:nvPr>
        </p:nvGraphicFramePr>
        <p:xfrm>
          <a:off x="323528" y="476672"/>
          <a:ext cx="7848872" cy="6264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226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graphicEl>
                                              <a:dgm id="{0D7E445A-EF64-49C7-9BC8-8C5ED6EA6481}"/>
                                            </p:graphicEl>
                                          </p:spTgt>
                                        </p:tgtEl>
                                        <p:attrNameLst>
                                          <p:attrName>style.visibility</p:attrName>
                                        </p:attrNameLst>
                                      </p:cBhvr>
                                      <p:to>
                                        <p:strVal val="visible"/>
                                      </p:to>
                                    </p:set>
                                    <p:animEffect transition="in" filter="fade">
                                      <p:cBhvr>
                                        <p:cTn id="7" dur="1000"/>
                                        <p:tgtEl>
                                          <p:spTgt spid="5">
                                            <p:graphicEl>
                                              <a:dgm id="{0D7E445A-EF64-49C7-9BC8-8C5ED6EA6481}"/>
                                            </p:graphicEl>
                                          </p:spTgt>
                                        </p:tgtEl>
                                      </p:cBhvr>
                                    </p:animEffect>
                                    <p:anim calcmode="lin" valueType="num">
                                      <p:cBhvr>
                                        <p:cTn id="8" dur="1000" fill="hold"/>
                                        <p:tgtEl>
                                          <p:spTgt spid="5">
                                            <p:graphicEl>
                                              <a:dgm id="{0D7E445A-EF64-49C7-9BC8-8C5ED6EA6481}"/>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0D7E445A-EF64-49C7-9BC8-8C5ED6EA6481}"/>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graphicEl>
                                              <a:dgm id="{3F0ADB37-9336-4CE2-B6F4-366AFF30FAE3}"/>
                                            </p:graphicEl>
                                          </p:spTgt>
                                        </p:tgtEl>
                                        <p:attrNameLst>
                                          <p:attrName>style.visibility</p:attrName>
                                        </p:attrNameLst>
                                      </p:cBhvr>
                                      <p:to>
                                        <p:strVal val="visible"/>
                                      </p:to>
                                    </p:set>
                                    <p:animEffect transition="in" filter="fade">
                                      <p:cBhvr>
                                        <p:cTn id="13" dur="1000"/>
                                        <p:tgtEl>
                                          <p:spTgt spid="5">
                                            <p:graphicEl>
                                              <a:dgm id="{3F0ADB37-9336-4CE2-B6F4-366AFF30FAE3}"/>
                                            </p:graphicEl>
                                          </p:spTgt>
                                        </p:tgtEl>
                                      </p:cBhvr>
                                    </p:animEffect>
                                    <p:anim calcmode="lin" valueType="num">
                                      <p:cBhvr>
                                        <p:cTn id="14" dur="1000" fill="hold"/>
                                        <p:tgtEl>
                                          <p:spTgt spid="5">
                                            <p:graphicEl>
                                              <a:dgm id="{3F0ADB37-9336-4CE2-B6F4-366AFF30FAE3}"/>
                                            </p:graphicEl>
                                          </p:spTgt>
                                        </p:tgtEl>
                                        <p:attrNameLst>
                                          <p:attrName>ppt_x</p:attrName>
                                        </p:attrNameLst>
                                      </p:cBhvr>
                                      <p:tavLst>
                                        <p:tav tm="0">
                                          <p:val>
                                            <p:strVal val="#ppt_x"/>
                                          </p:val>
                                        </p:tav>
                                        <p:tav tm="100000">
                                          <p:val>
                                            <p:strVal val="#ppt_x"/>
                                          </p:val>
                                        </p:tav>
                                      </p:tavLst>
                                    </p:anim>
                                    <p:anim calcmode="lin" valueType="num">
                                      <p:cBhvr>
                                        <p:cTn id="15" dur="1000" fill="hold"/>
                                        <p:tgtEl>
                                          <p:spTgt spid="5">
                                            <p:graphicEl>
                                              <a:dgm id="{3F0ADB37-9336-4CE2-B6F4-366AFF30FAE3}"/>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5">
                                            <p:graphicEl>
                                              <a:dgm id="{211DD2E3-2C46-4F95-A0F5-8EBA7CDF6D70}"/>
                                            </p:graphicEl>
                                          </p:spTgt>
                                        </p:tgtEl>
                                        <p:attrNameLst>
                                          <p:attrName>style.visibility</p:attrName>
                                        </p:attrNameLst>
                                      </p:cBhvr>
                                      <p:to>
                                        <p:strVal val="visible"/>
                                      </p:to>
                                    </p:set>
                                    <p:animEffect transition="in" filter="fade">
                                      <p:cBhvr>
                                        <p:cTn id="19" dur="1000"/>
                                        <p:tgtEl>
                                          <p:spTgt spid="5">
                                            <p:graphicEl>
                                              <a:dgm id="{211DD2E3-2C46-4F95-A0F5-8EBA7CDF6D70}"/>
                                            </p:graphicEl>
                                          </p:spTgt>
                                        </p:tgtEl>
                                      </p:cBhvr>
                                    </p:animEffect>
                                    <p:anim calcmode="lin" valueType="num">
                                      <p:cBhvr>
                                        <p:cTn id="20" dur="1000" fill="hold"/>
                                        <p:tgtEl>
                                          <p:spTgt spid="5">
                                            <p:graphicEl>
                                              <a:dgm id="{211DD2E3-2C46-4F95-A0F5-8EBA7CDF6D70}"/>
                                            </p:graphicEl>
                                          </p:spTgt>
                                        </p:tgtEl>
                                        <p:attrNameLst>
                                          <p:attrName>ppt_x</p:attrName>
                                        </p:attrNameLst>
                                      </p:cBhvr>
                                      <p:tavLst>
                                        <p:tav tm="0">
                                          <p:val>
                                            <p:strVal val="#ppt_x"/>
                                          </p:val>
                                        </p:tav>
                                        <p:tav tm="100000">
                                          <p:val>
                                            <p:strVal val="#ppt_x"/>
                                          </p:val>
                                        </p:tav>
                                      </p:tavLst>
                                    </p:anim>
                                    <p:anim calcmode="lin" valueType="num">
                                      <p:cBhvr>
                                        <p:cTn id="21" dur="1000" fill="hold"/>
                                        <p:tgtEl>
                                          <p:spTgt spid="5">
                                            <p:graphicEl>
                                              <a:dgm id="{211DD2E3-2C46-4F95-A0F5-8EBA7CDF6D70}"/>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5">
                                            <p:graphicEl>
                                              <a:dgm id="{EE28153F-DC67-4F97-9BB6-25E0B217F419}"/>
                                            </p:graphicEl>
                                          </p:spTgt>
                                        </p:tgtEl>
                                        <p:attrNameLst>
                                          <p:attrName>style.visibility</p:attrName>
                                        </p:attrNameLst>
                                      </p:cBhvr>
                                      <p:to>
                                        <p:strVal val="visible"/>
                                      </p:to>
                                    </p:set>
                                    <p:animEffect transition="in" filter="fade">
                                      <p:cBhvr>
                                        <p:cTn id="25" dur="1000"/>
                                        <p:tgtEl>
                                          <p:spTgt spid="5">
                                            <p:graphicEl>
                                              <a:dgm id="{EE28153F-DC67-4F97-9BB6-25E0B217F419}"/>
                                            </p:graphicEl>
                                          </p:spTgt>
                                        </p:tgtEl>
                                      </p:cBhvr>
                                    </p:animEffect>
                                    <p:anim calcmode="lin" valueType="num">
                                      <p:cBhvr>
                                        <p:cTn id="26" dur="1000" fill="hold"/>
                                        <p:tgtEl>
                                          <p:spTgt spid="5">
                                            <p:graphicEl>
                                              <a:dgm id="{EE28153F-DC67-4F97-9BB6-25E0B217F419}"/>
                                            </p:graphicEl>
                                          </p:spTgt>
                                        </p:tgtEl>
                                        <p:attrNameLst>
                                          <p:attrName>ppt_x</p:attrName>
                                        </p:attrNameLst>
                                      </p:cBhvr>
                                      <p:tavLst>
                                        <p:tav tm="0">
                                          <p:val>
                                            <p:strVal val="#ppt_x"/>
                                          </p:val>
                                        </p:tav>
                                        <p:tav tm="100000">
                                          <p:val>
                                            <p:strVal val="#ppt_x"/>
                                          </p:val>
                                        </p:tav>
                                      </p:tavLst>
                                    </p:anim>
                                    <p:anim calcmode="lin" valueType="num">
                                      <p:cBhvr>
                                        <p:cTn id="27" dur="1000" fill="hold"/>
                                        <p:tgtEl>
                                          <p:spTgt spid="5">
                                            <p:graphicEl>
                                              <a:dgm id="{EE28153F-DC67-4F97-9BB6-25E0B217F419}"/>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5">
                                            <p:graphicEl>
                                              <a:dgm id="{E2DA446A-E40C-4575-9DD4-1185BAC9E6EE}"/>
                                            </p:graphicEl>
                                          </p:spTgt>
                                        </p:tgtEl>
                                        <p:attrNameLst>
                                          <p:attrName>style.visibility</p:attrName>
                                        </p:attrNameLst>
                                      </p:cBhvr>
                                      <p:to>
                                        <p:strVal val="visible"/>
                                      </p:to>
                                    </p:set>
                                    <p:animEffect transition="in" filter="fade">
                                      <p:cBhvr>
                                        <p:cTn id="31" dur="1000"/>
                                        <p:tgtEl>
                                          <p:spTgt spid="5">
                                            <p:graphicEl>
                                              <a:dgm id="{E2DA446A-E40C-4575-9DD4-1185BAC9E6EE}"/>
                                            </p:graphicEl>
                                          </p:spTgt>
                                        </p:tgtEl>
                                      </p:cBhvr>
                                    </p:animEffect>
                                    <p:anim calcmode="lin" valueType="num">
                                      <p:cBhvr>
                                        <p:cTn id="32" dur="1000" fill="hold"/>
                                        <p:tgtEl>
                                          <p:spTgt spid="5">
                                            <p:graphicEl>
                                              <a:dgm id="{E2DA446A-E40C-4575-9DD4-1185BAC9E6EE}"/>
                                            </p:graphicEl>
                                          </p:spTgt>
                                        </p:tgtEl>
                                        <p:attrNameLst>
                                          <p:attrName>ppt_x</p:attrName>
                                        </p:attrNameLst>
                                      </p:cBhvr>
                                      <p:tavLst>
                                        <p:tav tm="0">
                                          <p:val>
                                            <p:strVal val="#ppt_x"/>
                                          </p:val>
                                        </p:tav>
                                        <p:tav tm="100000">
                                          <p:val>
                                            <p:strVal val="#ppt_x"/>
                                          </p:val>
                                        </p:tav>
                                      </p:tavLst>
                                    </p:anim>
                                    <p:anim calcmode="lin" valueType="num">
                                      <p:cBhvr>
                                        <p:cTn id="33" dur="1000" fill="hold"/>
                                        <p:tgtEl>
                                          <p:spTgt spid="5">
                                            <p:graphicEl>
                                              <a:dgm id="{E2DA446A-E40C-4575-9DD4-1185BAC9E6EE}"/>
                                            </p:graphic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5">
                                            <p:graphicEl>
                                              <a:dgm id="{3DBF9936-15BA-4601-BE56-7F35784E4051}"/>
                                            </p:graphicEl>
                                          </p:spTgt>
                                        </p:tgtEl>
                                        <p:attrNameLst>
                                          <p:attrName>style.visibility</p:attrName>
                                        </p:attrNameLst>
                                      </p:cBhvr>
                                      <p:to>
                                        <p:strVal val="visible"/>
                                      </p:to>
                                    </p:set>
                                    <p:animEffect transition="in" filter="fade">
                                      <p:cBhvr>
                                        <p:cTn id="37" dur="1000"/>
                                        <p:tgtEl>
                                          <p:spTgt spid="5">
                                            <p:graphicEl>
                                              <a:dgm id="{3DBF9936-15BA-4601-BE56-7F35784E4051}"/>
                                            </p:graphicEl>
                                          </p:spTgt>
                                        </p:tgtEl>
                                      </p:cBhvr>
                                    </p:animEffect>
                                    <p:anim calcmode="lin" valueType="num">
                                      <p:cBhvr>
                                        <p:cTn id="38" dur="1000" fill="hold"/>
                                        <p:tgtEl>
                                          <p:spTgt spid="5">
                                            <p:graphicEl>
                                              <a:dgm id="{3DBF9936-15BA-4601-BE56-7F35784E4051}"/>
                                            </p:graphicEl>
                                          </p:spTgt>
                                        </p:tgtEl>
                                        <p:attrNameLst>
                                          <p:attrName>ppt_x</p:attrName>
                                        </p:attrNameLst>
                                      </p:cBhvr>
                                      <p:tavLst>
                                        <p:tav tm="0">
                                          <p:val>
                                            <p:strVal val="#ppt_x"/>
                                          </p:val>
                                        </p:tav>
                                        <p:tav tm="100000">
                                          <p:val>
                                            <p:strVal val="#ppt_x"/>
                                          </p:val>
                                        </p:tav>
                                      </p:tavLst>
                                    </p:anim>
                                    <p:anim calcmode="lin" valueType="num">
                                      <p:cBhvr>
                                        <p:cTn id="39" dur="1000" fill="hold"/>
                                        <p:tgtEl>
                                          <p:spTgt spid="5">
                                            <p:graphicEl>
                                              <a:dgm id="{3DBF9936-15BA-4601-BE56-7F35784E4051}"/>
                                            </p:graphic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5">
                                            <p:graphicEl>
                                              <a:dgm id="{40F7F3FB-A394-4E96-BAAD-B07FD09C45A4}"/>
                                            </p:graphicEl>
                                          </p:spTgt>
                                        </p:tgtEl>
                                        <p:attrNameLst>
                                          <p:attrName>style.visibility</p:attrName>
                                        </p:attrNameLst>
                                      </p:cBhvr>
                                      <p:to>
                                        <p:strVal val="visible"/>
                                      </p:to>
                                    </p:set>
                                    <p:animEffect transition="in" filter="fade">
                                      <p:cBhvr>
                                        <p:cTn id="43" dur="1000"/>
                                        <p:tgtEl>
                                          <p:spTgt spid="5">
                                            <p:graphicEl>
                                              <a:dgm id="{40F7F3FB-A394-4E96-BAAD-B07FD09C45A4}"/>
                                            </p:graphicEl>
                                          </p:spTgt>
                                        </p:tgtEl>
                                      </p:cBhvr>
                                    </p:animEffect>
                                    <p:anim calcmode="lin" valueType="num">
                                      <p:cBhvr>
                                        <p:cTn id="44" dur="1000" fill="hold"/>
                                        <p:tgtEl>
                                          <p:spTgt spid="5">
                                            <p:graphicEl>
                                              <a:dgm id="{40F7F3FB-A394-4E96-BAAD-B07FD09C45A4}"/>
                                            </p:graphicEl>
                                          </p:spTgt>
                                        </p:tgtEl>
                                        <p:attrNameLst>
                                          <p:attrName>ppt_x</p:attrName>
                                        </p:attrNameLst>
                                      </p:cBhvr>
                                      <p:tavLst>
                                        <p:tav tm="0">
                                          <p:val>
                                            <p:strVal val="#ppt_x"/>
                                          </p:val>
                                        </p:tav>
                                        <p:tav tm="100000">
                                          <p:val>
                                            <p:strVal val="#ppt_x"/>
                                          </p:val>
                                        </p:tav>
                                      </p:tavLst>
                                    </p:anim>
                                    <p:anim calcmode="lin" valueType="num">
                                      <p:cBhvr>
                                        <p:cTn id="45" dur="1000" fill="hold"/>
                                        <p:tgtEl>
                                          <p:spTgt spid="5">
                                            <p:graphicEl>
                                              <a:dgm id="{40F7F3FB-A394-4E96-BAAD-B07FD09C45A4}"/>
                                            </p:graphic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5">
                                            <p:graphicEl>
                                              <a:dgm id="{823CB1F7-6EB1-4395-893F-A3313E16FC02}"/>
                                            </p:graphicEl>
                                          </p:spTgt>
                                        </p:tgtEl>
                                        <p:attrNameLst>
                                          <p:attrName>style.visibility</p:attrName>
                                        </p:attrNameLst>
                                      </p:cBhvr>
                                      <p:to>
                                        <p:strVal val="visible"/>
                                      </p:to>
                                    </p:set>
                                    <p:animEffect transition="in" filter="fade">
                                      <p:cBhvr>
                                        <p:cTn id="49" dur="1000"/>
                                        <p:tgtEl>
                                          <p:spTgt spid="5">
                                            <p:graphicEl>
                                              <a:dgm id="{823CB1F7-6EB1-4395-893F-A3313E16FC02}"/>
                                            </p:graphicEl>
                                          </p:spTgt>
                                        </p:tgtEl>
                                      </p:cBhvr>
                                    </p:animEffect>
                                    <p:anim calcmode="lin" valueType="num">
                                      <p:cBhvr>
                                        <p:cTn id="50" dur="1000" fill="hold"/>
                                        <p:tgtEl>
                                          <p:spTgt spid="5">
                                            <p:graphicEl>
                                              <a:dgm id="{823CB1F7-6EB1-4395-893F-A3313E16FC02}"/>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823CB1F7-6EB1-4395-893F-A3313E16FC02}"/>
                                            </p:graphic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5">
                                            <p:graphicEl>
                                              <a:dgm id="{C2D35463-706A-4C21-BC04-D2366AE0BD11}"/>
                                            </p:graphicEl>
                                          </p:spTgt>
                                        </p:tgtEl>
                                        <p:attrNameLst>
                                          <p:attrName>style.visibility</p:attrName>
                                        </p:attrNameLst>
                                      </p:cBhvr>
                                      <p:to>
                                        <p:strVal val="visible"/>
                                      </p:to>
                                    </p:set>
                                    <p:animEffect transition="in" filter="fade">
                                      <p:cBhvr>
                                        <p:cTn id="55" dur="1000"/>
                                        <p:tgtEl>
                                          <p:spTgt spid="5">
                                            <p:graphicEl>
                                              <a:dgm id="{C2D35463-706A-4C21-BC04-D2366AE0BD11}"/>
                                            </p:graphicEl>
                                          </p:spTgt>
                                        </p:tgtEl>
                                      </p:cBhvr>
                                    </p:animEffect>
                                    <p:anim calcmode="lin" valueType="num">
                                      <p:cBhvr>
                                        <p:cTn id="56" dur="1000" fill="hold"/>
                                        <p:tgtEl>
                                          <p:spTgt spid="5">
                                            <p:graphicEl>
                                              <a:dgm id="{C2D35463-706A-4C21-BC04-D2366AE0BD11}"/>
                                            </p:graphicEl>
                                          </p:spTgt>
                                        </p:tgtEl>
                                        <p:attrNameLst>
                                          <p:attrName>ppt_x</p:attrName>
                                        </p:attrNameLst>
                                      </p:cBhvr>
                                      <p:tavLst>
                                        <p:tav tm="0">
                                          <p:val>
                                            <p:strVal val="#ppt_x"/>
                                          </p:val>
                                        </p:tav>
                                        <p:tav tm="100000">
                                          <p:val>
                                            <p:strVal val="#ppt_x"/>
                                          </p:val>
                                        </p:tav>
                                      </p:tavLst>
                                    </p:anim>
                                    <p:anim calcmode="lin" valueType="num">
                                      <p:cBhvr>
                                        <p:cTn id="57" dur="1000" fill="hold"/>
                                        <p:tgtEl>
                                          <p:spTgt spid="5">
                                            <p:graphicEl>
                                              <a:dgm id="{C2D35463-706A-4C21-BC04-D2366AE0BD11}"/>
                                            </p:graphic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5">
                                            <p:graphicEl>
                                              <a:dgm id="{58C7CE19-3C28-4D07-BD96-0FB4014A426E}"/>
                                            </p:graphicEl>
                                          </p:spTgt>
                                        </p:tgtEl>
                                        <p:attrNameLst>
                                          <p:attrName>style.visibility</p:attrName>
                                        </p:attrNameLst>
                                      </p:cBhvr>
                                      <p:to>
                                        <p:strVal val="visible"/>
                                      </p:to>
                                    </p:set>
                                    <p:animEffect transition="in" filter="fade">
                                      <p:cBhvr>
                                        <p:cTn id="61" dur="1000"/>
                                        <p:tgtEl>
                                          <p:spTgt spid="5">
                                            <p:graphicEl>
                                              <a:dgm id="{58C7CE19-3C28-4D07-BD96-0FB4014A426E}"/>
                                            </p:graphicEl>
                                          </p:spTgt>
                                        </p:tgtEl>
                                      </p:cBhvr>
                                    </p:animEffect>
                                    <p:anim calcmode="lin" valueType="num">
                                      <p:cBhvr>
                                        <p:cTn id="62" dur="1000" fill="hold"/>
                                        <p:tgtEl>
                                          <p:spTgt spid="5">
                                            <p:graphicEl>
                                              <a:dgm id="{58C7CE19-3C28-4D07-BD96-0FB4014A426E}"/>
                                            </p:graphicEl>
                                          </p:spTgt>
                                        </p:tgtEl>
                                        <p:attrNameLst>
                                          <p:attrName>ppt_x</p:attrName>
                                        </p:attrNameLst>
                                      </p:cBhvr>
                                      <p:tavLst>
                                        <p:tav tm="0">
                                          <p:val>
                                            <p:strVal val="#ppt_x"/>
                                          </p:val>
                                        </p:tav>
                                        <p:tav tm="100000">
                                          <p:val>
                                            <p:strVal val="#ppt_x"/>
                                          </p:val>
                                        </p:tav>
                                      </p:tavLst>
                                    </p:anim>
                                    <p:anim calcmode="lin" valueType="num">
                                      <p:cBhvr>
                                        <p:cTn id="63" dur="1000" fill="hold"/>
                                        <p:tgtEl>
                                          <p:spTgt spid="5">
                                            <p:graphicEl>
                                              <a:dgm id="{58C7CE19-3C28-4D07-BD96-0FB4014A426E}"/>
                                            </p:graphic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5">
                                            <p:graphicEl>
                                              <a:dgm id="{3A327E78-B46B-4F76-A505-E3B6066A8034}"/>
                                            </p:graphicEl>
                                          </p:spTgt>
                                        </p:tgtEl>
                                        <p:attrNameLst>
                                          <p:attrName>style.visibility</p:attrName>
                                        </p:attrNameLst>
                                      </p:cBhvr>
                                      <p:to>
                                        <p:strVal val="visible"/>
                                      </p:to>
                                    </p:set>
                                    <p:animEffect transition="in" filter="fade">
                                      <p:cBhvr>
                                        <p:cTn id="67" dur="1000"/>
                                        <p:tgtEl>
                                          <p:spTgt spid="5">
                                            <p:graphicEl>
                                              <a:dgm id="{3A327E78-B46B-4F76-A505-E3B6066A8034}"/>
                                            </p:graphicEl>
                                          </p:spTgt>
                                        </p:tgtEl>
                                      </p:cBhvr>
                                    </p:animEffect>
                                    <p:anim calcmode="lin" valueType="num">
                                      <p:cBhvr>
                                        <p:cTn id="68" dur="1000" fill="hold"/>
                                        <p:tgtEl>
                                          <p:spTgt spid="5">
                                            <p:graphicEl>
                                              <a:dgm id="{3A327E78-B46B-4F76-A505-E3B6066A8034}"/>
                                            </p:graphicEl>
                                          </p:spTgt>
                                        </p:tgtEl>
                                        <p:attrNameLst>
                                          <p:attrName>ppt_x</p:attrName>
                                        </p:attrNameLst>
                                      </p:cBhvr>
                                      <p:tavLst>
                                        <p:tav tm="0">
                                          <p:val>
                                            <p:strVal val="#ppt_x"/>
                                          </p:val>
                                        </p:tav>
                                        <p:tav tm="100000">
                                          <p:val>
                                            <p:strVal val="#ppt_x"/>
                                          </p:val>
                                        </p:tav>
                                      </p:tavLst>
                                    </p:anim>
                                    <p:anim calcmode="lin" valueType="num">
                                      <p:cBhvr>
                                        <p:cTn id="69" dur="1000" fill="hold"/>
                                        <p:tgtEl>
                                          <p:spTgt spid="5">
                                            <p:graphicEl>
                                              <a:dgm id="{3A327E78-B46B-4F76-A505-E3B6066A803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E3177477-77C3-4C03-A8C1-C29FF7B074F1}" type="slidenum">
              <a:rPr lang="fr-FR" smtClean="0"/>
              <a:t>19</a:t>
            </a:fld>
            <a:endParaRPr lang="fr-FR"/>
          </a:p>
        </p:txBody>
      </p:sp>
      <p:grpSp>
        <p:nvGrpSpPr>
          <p:cNvPr id="5" name="Groupe 4"/>
          <p:cNvGrpSpPr/>
          <p:nvPr/>
        </p:nvGrpSpPr>
        <p:grpSpPr>
          <a:xfrm>
            <a:off x="4616212" y="1556791"/>
            <a:ext cx="3899138" cy="4799559"/>
            <a:chOff x="4477084" y="1728195"/>
            <a:chExt cx="3899138" cy="4799559"/>
          </a:xfrm>
          <a:scene3d>
            <a:camera prst="orthographicFront"/>
            <a:lightRig rig="threePt" dir="t">
              <a:rot lat="0" lon="0" rev="7500000"/>
            </a:lightRig>
          </a:scene3d>
        </p:grpSpPr>
        <p:sp>
          <p:nvSpPr>
            <p:cNvPr id="6" name="Rectangle avec coins arrondis du même côté 5"/>
            <p:cNvSpPr/>
            <p:nvPr/>
          </p:nvSpPr>
          <p:spPr>
            <a:xfrm rot="10800000">
              <a:off x="4477084" y="1728196"/>
              <a:ext cx="3899138" cy="3207956"/>
            </a:xfrm>
            <a:prstGeom prst="round2SameRect">
              <a:avLst>
                <a:gd name="adj1" fmla="val 10500"/>
                <a:gd name="adj2" fmla="val 0"/>
              </a:avLst>
            </a:prstGeom>
            <a:sp3d prstMaterial="plastic">
              <a:bevelT w="127000" h="25400" prst="relaxedInset"/>
            </a:sp3d>
          </p:spPr>
          <p:style>
            <a:lnRef idx="0">
              <a:schemeClr val="accent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7" name="ZoneTexte 6"/>
            <p:cNvSpPr txBox="1"/>
            <p:nvPr/>
          </p:nvSpPr>
          <p:spPr>
            <a:xfrm>
              <a:off x="4575740" y="1728195"/>
              <a:ext cx="3800482" cy="479955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99136" tIns="199136" rIns="199136" bIns="199136" numCol="1" spcCol="1270" anchor="t" anchorCtr="0">
              <a:noAutofit/>
            </a:bodyPr>
            <a:lstStyle/>
            <a:p>
              <a:pPr lvl="0" algn="ctr" defTabSz="1244600" rtl="1">
                <a:lnSpc>
                  <a:spcPct val="90000"/>
                </a:lnSpc>
                <a:spcBef>
                  <a:spcPct val="0"/>
                </a:spcBef>
                <a:spcAft>
                  <a:spcPct val="35000"/>
                </a:spcAft>
              </a:pPr>
              <a:endParaRPr lang="fr-FR" sz="2000" b="1" kern="1200" dirty="0" smtClean="0"/>
            </a:p>
            <a:p>
              <a:pPr lvl="0" algn="ctr" defTabSz="1244600" rtl="1">
                <a:lnSpc>
                  <a:spcPct val="90000"/>
                </a:lnSpc>
                <a:spcBef>
                  <a:spcPct val="0"/>
                </a:spcBef>
                <a:spcAft>
                  <a:spcPct val="35000"/>
                </a:spcAft>
              </a:pPr>
              <a:r>
                <a:rPr lang="ar-SA" sz="2000" b="1" kern="1200" dirty="0" smtClean="0"/>
                <a:t>يمكن </a:t>
              </a:r>
              <a:r>
                <a:rPr lang="ar-SA" sz="2000" b="1" kern="1200" dirty="0" smtClean="0"/>
                <a:t>اللجوء إلى التفاوض التنافسي في حالة خصوصية المشروع موضوع الشراكة وذلك إذا تعذر على الشخص العمومي أن يضبط بصفة مسبقة الوسائل والحلول الفنية والمالية الكفيلة بتلبية حاجياته.</a:t>
              </a:r>
              <a:endParaRPr lang="fr-FR" sz="2000" b="1" kern="1200" dirty="0"/>
            </a:p>
          </p:txBody>
        </p:sp>
      </p:grpSp>
      <p:grpSp>
        <p:nvGrpSpPr>
          <p:cNvPr id="8" name="Groupe 7"/>
          <p:cNvGrpSpPr/>
          <p:nvPr/>
        </p:nvGrpSpPr>
        <p:grpSpPr>
          <a:xfrm>
            <a:off x="590544" y="1584666"/>
            <a:ext cx="3899138" cy="3207956"/>
            <a:chOff x="15" y="1728196"/>
            <a:chExt cx="3899138" cy="3207956"/>
          </a:xfrm>
          <a:scene3d>
            <a:camera prst="orthographicFront"/>
            <a:lightRig rig="threePt" dir="t">
              <a:rot lat="0" lon="0" rev="7500000"/>
            </a:lightRig>
          </a:scene3d>
        </p:grpSpPr>
        <p:sp>
          <p:nvSpPr>
            <p:cNvPr id="9" name="Rectangle avec coins arrondis du même côté 8"/>
            <p:cNvSpPr/>
            <p:nvPr/>
          </p:nvSpPr>
          <p:spPr>
            <a:xfrm rot="10800000">
              <a:off x="15" y="1728196"/>
              <a:ext cx="3899138" cy="3207956"/>
            </a:xfrm>
            <a:prstGeom prst="round2SameRect">
              <a:avLst>
                <a:gd name="adj1" fmla="val 10500"/>
                <a:gd name="adj2" fmla="val 0"/>
              </a:avLst>
            </a:prstGeom>
            <a:sp3d prstMaterial="plastic">
              <a:bevelT w="127000" h="25400" prst="relaxedInset"/>
            </a:sp3d>
          </p:spPr>
          <p:style>
            <a:lnRef idx="0">
              <a:schemeClr val="accent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sp>
        <p:sp>
          <p:nvSpPr>
            <p:cNvPr id="10" name="ZoneTexte 9"/>
            <p:cNvSpPr txBox="1"/>
            <p:nvPr/>
          </p:nvSpPr>
          <p:spPr>
            <a:xfrm rot="21600000">
              <a:off x="98671" y="1728196"/>
              <a:ext cx="3701826" cy="310930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0688" tIns="170688" rIns="170688" bIns="170688" numCol="1" spcCol="1270" anchor="t" anchorCtr="0">
              <a:noAutofit/>
            </a:bodyPr>
            <a:lstStyle/>
            <a:p>
              <a:pPr lvl="0" algn="ctr" defTabSz="1066800" rtl="1">
                <a:lnSpc>
                  <a:spcPct val="90000"/>
                </a:lnSpc>
                <a:spcBef>
                  <a:spcPct val="0"/>
                </a:spcBef>
                <a:spcAft>
                  <a:spcPct val="35000"/>
                </a:spcAft>
              </a:pPr>
              <a:r>
                <a:rPr lang="ar-SA" sz="2000" b="1" kern="1200" dirty="0" smtClean="0"/>
                <a:t>يتم اختيار الشريك الخاص في إطار التفاوض التنافسي من بين المترشحين الذين تمت قبول ترشحاتهم إثر دعوة إلى المنافسة والتفاوض معهم حول الهيكلة القانونية والاقتصادية والمالية والاجتماعية والفنية والإدارية والبيئية للمشروع وتمت دعوتهم لتقديم عروضهم النهائية</a:t>
              </a:r>
              <a:endParaRPr lang="fr-FR" sz="2000" b="1" kern="1200" dirty="0"/>
            </a:p>
          </p:txBody>
        </p:sp>
      </p:grpSp>
    </p:spTree>
    <p:extLst>
      <p:ext uri="{BB962C8B-B14F-4D97-AF65-F5344CB8AC3E}">
        <p14:creationId xmlns:p14="http://schemas.microsoft.com/office/powerpoint/2010/main" val="1589634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34008"/>
            <a:ext cx="8229600" cy="1066800"/>
          </a:xfrm>
        </p:spPr>
        <p:txBody>
          <a:bodyPr>
            <a:normAutofit/>
          </a:bodyPr>
          <a:lstStyle/>
          <a:p>
            <a:pPr algn="ctr" rtl="1"/>
            <a:r>
              <a:rPr lang="ar-TN" sz="4800" dirty="0" smtClean="0">
                <a:latin typeface="Andalus" panose="02020603050405020304" pitchFamily="18" charset="-78"/>
              </a:rPr>
              <a:t>التقــــديم</a:t>
            </a:r>
            <a:endParaRPr lang="fr-FR" sz="4800" dirty="0">
              <a:latin typeface="Andalus" panose="02020603050405020304" pitchFamily="18" charset="-78"/>
            </a:endParaRPr>
          </a:p>
        </p:txBody>
      </p:sp>
      <p:sp>
        <p:nvSpPr>
          <p:cNvPr id="3" name="Espace réservé du contenu 2"/>
          <p:cNvSpPr>
            <a:spLocks noGrp="1"/>
          </p:cNvSpPr>
          <p:nvPr>
            <p:ph idx="1"/>
          </p:nvPr>
        </p:nvSpPr>
        <p:spPr>
          <a:xfrm>
            <a:off x="457200" y="1772816"/>
            <a:ext cx="8229600" cy="1944216"/>
          </a:xfrm>
        </p:spPr>
        <p:txBody>
          <a:bodyPr>
            <a:noAutofit/>
          </a:bodyPr>
          <a:lstStyle/>
          <a:p>
            <a:pPr algn="just" rtl="1"/>
            <a:r>
              <a:rPr lang="ar-TN" sz="3200" dirty="0" smtClean="0"/>
              <a:t>أشكال التصرف في المرفق العمومي: من التصرف المباشر إلى الشراكة بين القطاع العام والخاص.</a:t>
            </a:r>
          </a:p>
          <a:p>
            <a:pPr algn="just" rtl="1"/>
            <a:r>
              <a:rPr lang="ar-TN" sz="3200" dirty="0" smtClean="0"/>
              <a:t>ونظرا </a:t>
            </a:r>
            <a:r>
              <a:rPr lang="ar-TN" sz="3200" dirty="0"/>
              <a:t>للأهمية </a:t>
            </a:r>
            <a:r>
              <a:rPr lang="ar-TN" sz="3200" dirty="0" smtClean="0"/>
              <a:t>التي </a:t>
            </a:r>
            <a:r>
              <a:rPr lang="ar-TN" sz="3200" dirty="0"/>
              <a:t>تكتسيها الشراكة بين القطاع العمومي و القطاع الخاص و حاجتها إلى ضوابط قانونية واضحة توفّر الحماية الضرورية لمصالح الطرف العمومي والطرف </a:t>
            </a:r>
            <a:r>
              <a:rPr lang="ar-TN" sz="3200" dirty="0" smtClean="0"/>
              <a:t>الخاص، </a:t>
            </a:r>
            <a:r>
              <a:rPr lang="ar-TN" sz="3200" dirty="0"/>
              <a:t>صدر </a:t>
            </a:r>
            <a:r>
              <a:rPr lang="ar-TN" sz="3200" dirty="0" smtClean="0"/>
              <a:t>القانون </a:t>
            </a:r>
            <a:r>
              <a:rPr lang="ar-TN" sz="3200" dirty="0"/>
              <a:t>عدد 49 لسنة 2015 </a:t>
            </a:r>
            <a:r>
              <a:rPr lang="ar-TN" sz="3200" dirty="0" smtClean="0"/>
              <a:t>المؤرخ </a:t>
            </a:r>
            <a:r>
              <a:rPr lang="ar-TN" sz="3200" dirty="0"/>
              <a:t>في 27 نوفمبر 2015 </a:t>
            </a:r>
            <a:r>
              <a:rPr lang="ar-TN" sz="3200" dirty="0" smtClean="0"/>
              <a:t>المتعلق </a:t>
            </a:r>
            <a:r>
              <a:rPr lang="ar-TN" sz="3200" dirty="0"/>
              <a:t>بعقود الشّراكة بين القطاع العام والقطاع الخاص.</a:t>
            </a:r>
          </a:p>
          <a:p>
            <a:pPr algn="r" rtl="1"/>
            <a:endParaRPr lang="ar-TN" sz="3200" dirty="0"/>
          </a:p>
          <a:p>
            <a:pPr algn="r" rtl="1"/>
            <a:endParaRPr lang="fr-FR" sz="3200" dirty="0"/>
          </a:p>
        </p:txBody>
      </p:sp>
      <p:sp>
        <p:nvSpPr>
          <p:cNvPr id="4" name="Espace réservé du numéro de diapositive 3"/>
          <p:cNvSpPr>
            <a:spLocks noGrp="1"/>
          </p:cNvSpPr>
          <p:nvPr>
            <p:ph type="sldNum" sz="quarter" idx="12"/>
          </p:nvPr>
        </p:nvSpPr>
        <p:spPr/>
        <p:txBody>
          <a:bodyPr/>
          <a:lstStyle/>
          <a:p>
            <a:fld id="{E3177477-77C3-4C03-A8C1-C29FF7B074F1}" type="slidenum">
              <a:rPr lang="fr-FR" smtClean="0"/>
              <a:t>2</a:t>
            </a:fld>
            <a:endParaRPr lang="fr-FR"/>
          </a:p>
        </p:txBody>
      </p:sp>
    </p:spTree>
    <p:extLst>
      <p:ext uri="{BB962C8B-B14F-4D97-AF65-F5344CB8AC3E}">
        <p14:creationId xmlns:p14="http://schemas.microsoft.com/office/powerpoint/2010/main" val="27847583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20688"/>
            <a:ext cx="8325176" cy="5570756"/>
          </a:xfrm>
          <a:prstGeom prst="rect">
            <a:avLst/>
          </a:prstGeom>
        </p:spPr>
        <p:txBody>
          <a:bodyPr wrap="square">
            <a:spAutoFit/>
          </a:bodyPr>
          <a:lstStyle/>
          <a:p>
            <a:pPr algn="r" rtl="1"/>
            <a:r>
              <a:rPr lang="ar-SA" sz="2800" b="1" dirty="0"/>
              <a:t>تبرم عقود الشراكة عن طريق التفاوض المباشر في إحدى الحالات التالية </a:t>
            </a:r>
            <a:r>
              <a:rPr lang="ar-TN" sz="2800" b="1" dirty="0" smtClean="0"/>
              <a:t>:</a:t>
            </a:r>
          </a:p>
          <a:p>
            <a:pPr algn="r" rtl="1"/>
            <a:endParaRPr lang="ar-TN" sz="2800" b="1" dirty="0"/>
          </a:p>
          <a:p>
            <a:pPr marL="514350" indent="-514350" algn="r" rtl="1">
              <a:buFont typeface="+mj-lt"/>
              <a:buAutoNum type="arabicPeriod"/>
            </a:pPr>
            <a:r>
              <a:rPr lang="ar-TN" sz="3600" dirty="0" smtClean="0"/>
              <a:t>لأسباب تتعلق بالدفاع الوطني أو بالأمن العام</a:t>
            </a:r>
          </a:p>
          <a:p>
            <a:pPr marL="514350" indent="-514350" algn="r" rtl="1">
              <a:buFont typeface="+mj-lt"/>
              <a:buAutoNum type="arabicPeriod"/>
            </a:pPr>
            <a:r>
              <a:rPr lang="ar-TN" sz="3600" dirty="0" smtClean="0"/>
              <a:t> لتأمين استمرارية المرفق العمومي في حالة التأكد التي </a:t>
            </a:r>
            <a:r>
              <a:rPr lang="ar-TN" sz="3600" dirty="0" err="1" smtClean="0"/>
              <a:t>تقتضيها</a:t>
            </a:r>
            <a:r>
              <a:rPr lang="ar-TN" sz="3600" dirty="0" smtClean="0"/>
              <a:t> أسباب خارجة عن إرادة الشخص العمومي ناتجة عن ظروف لا يمكن التنبؤ بها</a:t>
            </a:r>
          </a:p>
          <a:p>
            <a:pPr marL="514350" indent="-514350" algn="r" rtl="1">
              <a:buFont typeface="+mj-lt"/>
              <a:buAutoNum type="arabicPeriod"/>
            </a:pPr>
            <a:r>
              <a:rPr lang="ar-TN" sz="3600" dirty="0" smtClean="0"/>
              <a:t> إذا تعلق موضوعها بنشاط لا يمكن استغلاله إلا حصريا من قبل صاحب براءة اختراع</a:t>
            </a:r>
            <a:endParaRPr lang="fr-FR" sz="3600" dirty="0" smtClean="0"/>
          </a:p>
          <a:p>
            <a:pPr algn="r" rtl="1"/>
            <a:endParaRPr lang="fr-FR" sz="2800" dirty="0" smtClean="0"/>
          </a:p>
          <a:p>
            <a:pPr algn="r" rtl="1"/>
            <a:endParaRPr lang="fr-FR" sz="2800" dirty="0">
              <a:latin typeface="Andalus" panose="02020603050405020304" pitchFamily="18" charset="-78"/>
              <a:cs typeface="Andalus" panose="02020603050405020304" pitchFamily="18" charset="-78"/>
            </a:endParaRPr>
          </a:p>
        </p:txBody>
      </p:sp>
      <p:sp>
        <p:nvSpPr>
          <p:cNvPr id="6" name="Espace réservé du numéro de diapositive 5"/>
          <p:cNvSpPr>
            <a:spLocks noGrp="1"/>
          </p:cNvSpPr>
          <p:nvPr>
            <p:ph type="sldNum" sz="quarter" idx="12"/>
          </p:nvPr>
        </p:nvSpPr>
        <p:spPr/>
        <p:txBody>
          <a:bodyPr/>
          <a:lstStyle/>
          <a:p>
            <a:fld id="{E3177477-77C3-4C03-A8C1-C29FF7B074F1}" type="slidenum">
              <a:rPr lang="fr-FR" smtClean="0"/>
              <a:t>20</a:t>
            </a:fld>
            <a:endParaRPr lang="fr-FR"/>
          </a:p>
        </p:txBody>
      </p:sp>
    </p:spTree>
    <p:extLst>
      <p:ext uri="{BB962C8B-B14F-4D97-AF65-F5344CB8AC3E}">
        <p14:creationId xmlns:p14="http://schemas.microsoft.com/office/powerpoint/2010/main" val="1431981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55576" y="548680"/>
            <a:ext cx="7992888" cy="5904656"/>
          </a:xfrm>
        </p:spPr>
        <p:txBody>
          <a:bodyPr>
            <a:normAutofit fontScale="90000"/>
          </a:bodyPr>
          <a:lstStyle/>
          <a:p>
            <a:pPr algn="r" rtl="1"/>
            <a:r>
              <a:rPr lang="ar-TN" sz="3200" dirty="0" smtClean="0">
                <a:latin typeface="Andalus" panose="02020603050405020304" pitchFamily="18" charset="-78"/>
                <a:cs typeface="Andalus" panose="02020603050405020304" pitchFamily="18" charset="-78"/>
              </a:rPr>
              <a:t/>
            </a:r>
            <a:br>
              <a:rPr lang="ar-TN" sz="3200" dirty="0" smtClean="0">
                <a:latin typeface="Andalus" panose="02020603050405020304" pitchFamily="18" charset="-78"/>
                <a:cs typeface="Andalus" panose="02020603050405020304" pitchFamily="18" charset="-78"/>
              </a:rPr>
            </a:br>
            <a:r>
              <a:rPr lang="ar-TN" sz="3200" dirty="0" smtClean="0">
                <a:solidFill>
                  <a:schemeClr val="tx1"/>
                </a:solidFill>
                <a:latin typeface="Andalus" panose="02020603050405020304" pitchFamily="18" charset="-78"/>
                <a:cs typeface="Andalus" panose="02020603050405020304" pitchFamily="18" charset="-78"/>
              </a:rPr>
              <a:t> </a:t>
            </a:r>
            <a:r>
              <a:rPr lang="ar-TN" sz="4000" dirty="0" smtClean="0">
                <a:solidFill>
                  <a:srgbClr val="FF0000"/>
                </a:solidFill>
                <a:latin typeface="Andalus" panose="02020603050405020304" pitchFamily="18" charset="-78"/>
              </a:rPr>
              <a:t>العروض التلقائية:</a:t>
            </a:r>
            <a:br>
              <a:rPr lang="ar-TN" sz="4000" dirty="0" smtClean="0">
                <a:solidFill>
                  <a:srgbClr val="FF0000"/>
                </a:solidFill>
                <a:latin typeface="Andalus" panose="02020603050405020304" pitchFamily="18" charset="-78"/>
              </a:rPr>
            </a:br>
            <a:r>
              <a:rPr lang="ar-TN" sz="4000" dirty="0">
                <a:latin typeface="Andalus" panose="02020603050405020304" pitchFamily="18" charset="-78"/>
              </a:rPr>
              <a:t>-</a:t>
            </a:r>
            <a:r>
              <a:rPr lang="ar-TN" sz="4000" dirty="0" smtClean="0">
                <a:latin typeface="Andalus" panose="02020603050405020304" pitchFamily="18" charset="-78"/>
              </a:rPr>
              <a:t> </a:t>
            </a:r>
            <a:r>
              <a:rPr lang="ar-TN" dirty="0" smtClean="0">
                <a:latin typeface="Andalus" panose="02020603050405020304" pitchFamily="18" charset="-78"/>
              </a:rPr>
              <a:t>لا </a:t>
            </a:r>
            <a:r>
              <a:rPr lang="ar-TN" dirty="0">
                <a:latin typeface="Andalus" panose="02020603050405020304" pitchFamily="18" charset="-78"/>
              </a:rPr>
              <a:t>يتعلق العرض التلقائي بمشروع قد سبق الشروع في إعداده أو تنفيذه من قبل الشخص </a:t>
            </a:r>
            <a:r>
              <a:rPr lang="ar-TN" dirty="0" smtClean="0">
                <a:latin typeface="Andalus" panose="02020603050405020304" pitchFamily="18" charset="-78"/>
              </a:rPr>
              <a:t>العمومي</a:t>
            </a:r>
            <a:br>
              <a:rPr lang="ar-TN" dirty="0" smtClean="0">
                <a:latin typeface="Andalus" panose="02020603050405020304" pitchFamily="18" charset="-78"/>
              </a:rPr>
            </a:br>
            <a:r>
              <a:rPr lang="ar-TN" dirty="0" smtClean="0">
                <a:latin typeface="Andalus" panose="02020603050405020304" pitchFamily="18" charset="-78"/>
              </a:rPr>
              <a:t>-لا </a:t>
            </a:r>
            <a:r>
              <a:rPr lang="ar-TN" dirty="0">
                <a:latin typeface="Andalus" panose="02020603050405020304" pitchFamily="18" charset="-78"/>
              </a:rPr>
              <a:t>يتعلق العرض التلقائي بمشروع قد سبق الشروع في إعداده أو تنفيذه من قبل الشخص </a:t>
            </a:r>
            <a:r>
              <a:rPr lang="ar-TN" dirty="0" smtClean="0">
                <a:latin typeface="Andalus" panose="02020603050405020304" pitchFamily="18" charset="-78"/>
              </a:rPr>
              <a:t>العمومي</a:t>
            </a:r>
            <a:br>
              <a:rPr lang="ar-TN" dirty="0" smtClean="0">
                <a:latin typeface="Andalus" panose="02020603050405020304" pitchFamily="18" charset="-78"/>
              </a:rPr>
            </a:br>
            <a:r>
              <a:rPr lang="ar-TN" dirty="0" smtClean="0">
                <a:latin typeface="Andalus" panose="02020603050405020304" pitchFamily="18" charset="-78"/>
              </a:rPr>
              <a:t>-</a:t>
            </a:r>
            <a:r>
              <a:rPr lang="ar-SA" dirty="0" smtClean="0"/>
              <a:t>في صورة اللجوء إلى تنظيم منافسة لإبرام عقد شراكة حول المشروع موضوع العرض التلقائي يتم منح هامش تفضيل لصاحب العرض التلقائي في حدود 2</a:t>
            </a:r>
            <a:r>
              <a:rPr lang="fr-FR" dirty="0" smtClean="0"/>
              <a:t>%</a:t>
            </a:r>
            <a:r>
              <a:rPr lang="ar-TN" dirty="0" smtClean="0"/>
              <a:t> </a:t>
            </a:r>
            <a:r>
              <a:rPr lang="fr-FR" sz="4000" dirty="0" smtClean="0"/>
              <a:t/>
            </a:r>
            <a:br>
              <a:rPr lang="fr-FR" sz="4000" dirty="0" smtClean="0"/>
            </a:br>
            <a:r>
              <a:rPr lang="ar-TN" sz="4000" dirty="0" smtClean="0">
                <a:latin typeface="Andalus" panose="02020603050405020304" pitchFamily="18" charset="-78"/>
              </a:rPr>
              <a:t/>
            </a:r>
            <a:br>
              <a:rPr lang="ar-TN" sz="4000" dirty="0" smtClean="0">
                <a:latin typeface="Andalus" panose="02020603050405020304" pitchFamily="18" charset="-78"/>
              </a:rPr>
            </a:br>
            <a:r>
              <a:rPr lang="fr-FR" sz="4000" dirty="0">
                <a:latin typeface="Andalus" panose="02020603050405020304" pitchFamily="18" charset="-78"/>
              </a:rPr>
              <a:t/>
            </a:r>
            <a:br>
              <a:rPr lang="fr-FR" sz="4000" dirty="0">
                <a:latin typeface="Andalus" panose="02020603050405020304" pitchFamily="18" charset="-78"/>
              </a:rPr>
            </a:br>
            <a:r>
              <a:rPr lang="ar-TN" sz="4000" dirty="0" smtClean="0">
                <a:latin typeface="Andalus" panose="02020603050405020304" pitchFamily="18" charset="-78"/>
              </a:rPr>
              <a:t/>
            </a:r>
            <a:br>
              <a:rPr lang="ar-TN" sz="4000" dirty="0" smtClean="0">
                <a:latin typeface="Andalus" panose="02020603050405020304" pitchFamily="18" charset="-78"/>
              </a:rPr>
            </a:br>
            <a:r>
              <a:rPr lang="fr-FR" sz="4000" dirty="0">
                <a:latin typeface="Andalus" panose="02020603050405020304" pitchFamily="18" charset="-78"/>
              </a:rPr>
              <a:t/>
            </a:r>
            <a:br>
              <a:rPr lang="fr-FR" sz="4000" dirty="0">
                <a:latin typeface="Andalus" panose="02020603050405020304" pitchFamily="18" charset="-78"/>
              </a:rPr>
            </a:br>
            <a:endParaRPr lang="fr-FR" sz="4000" dirty="0">
              <a:latin typeface="Andalus" panose="02020603050405020304" pitchFamily="18" charset="-78"/>
            </a:endParaRPr>
          </a:p>
        </p:txBody>
      </p:sp>
      <p:sp>
        <p:nvSpPr>
          <p:cNvPr id="2" name="Espace réservé du numéro de diapositive 1"/>
          <p:cNvSpPr>
            <a:spLocks noGrp="1"/>
          </p:cNvSpPr>
          <p:nvPr>
            <p:ph type="sldNum" sz="quarter" idx="12"/>
          </p:nvPr>
        </p:nvSpPr>
        <p:spPr/>
        <p:txBody>
          <a:bodyPr/>
          <a:lstStyle/>
          <a:p>
            <a:fld id="{38D96CC7-3893-478A-9225-6D8DAE88EC20}" type="slidenum">
              <a:rPr lang="fr-FR" smtClean="0"/>
              <a:t>21</a:t>
            </a:fld>
            <a:endParaRPr lang="fr-FR"/>
          </a:p>
        </p:txBody>
      </p:sp>
    </p:spTree>
    <p:extLst>
      <p:ext uri="{BB962C8B-B14F-4D97-AF65-F5344CB8AC3E}">
        <p14:creationId xmlns:p14="http://schemas.microsoft.com/office/powerpoint/2010/main" val="968849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749194"/>
            <a:ext cx="8601144" cy="3108543"/>
          </a:xfrm>
          <a:prstGeom prst="rect">
            <a:avLst/>
          </a:prstGeom>
        </p:spPr>
        <p:txBody>
          <a:bodyPr wrap="square">
            <a:spAutoFit/>
          </a:bodyPr>
          <a:lstStyle/>
          <a:p>
            <a:pPr algn="ctr" rtl="1"/>
            <a:endParaRPr lang="fr-FR" sz="2800" dirty="0" smtClean="0"/>
          </a:p>
          <a:p>
            <a:pPr algn="ctr" rtl="1"/>
            <a:endParaRPr lang="fr-FR" sz="2800" dirty="0"/>
          </a:p>
          <a:p>
            <a:pPr algn="ctr" rtl="1"/>
            <a:endParaRPr lang="fr-FR" sz="2800" dirty="0" smtClean="0"/>
          </a:p>
          <a:p>
            <a:pPr algn="ctr" rtl="1"/>
            <a:endParaRPr lang="fr-FR" sz="2800" dirty="0"/>
          </a:p>
          <a:p>
            <a:pPr algn="ctr" rtl="1"/>
            <a:endParaRPr lang="fr-FR" sz="2800" dirty="0" smtClean="0"/>
          </a:p>
          <a:p>
            <a:pPr algn="ctr" rtl="1"/>
            <a:r>
              <a:rPr lang="ar-TN" sz="2800" dirty="0" smtClean="0"/>
              <a:t>في صورة </a:t>
            </a:r>
            <a:r>
              <a:rPr lang="ar-TN" sz="2800" dirty="0"/>
              <a:t>قبول العرض التلقائي </a:t>
            </a:r>
            <a:r>
              <a:rPr lang="ar-TN" sz="2800" dirty="0" smtClean="0"/>
              <a:t>يسند </a:t>
            </a:r>
            <a:r>
              <a:rPr lang="ar-TN" sz="2800" dirty="0"/>
              <a:t>إلى صاحب العرض </a:t>
            </a:r>
            <a:r>
              <a:rPr lang="ar-TN" sz="2800" dirty="0" smtClean="0"/>
              <a:t>هامش </a:t>
            </a:r>
            <a:r>
              <a:rPr lang="ar-TN" sz="2800" dirty="0"/>
              <a:t>تفضيل في مرحلة الدعوة إلى </a:t>
            </a:r>
            <a:r>
              <a:rPr lang="ar-TN" sz="2800" dirty="0" smtClean="0"/>
              <a:t>المنافسة</a:t>
            </a:r>
            <a:endParaRPr lang="fr-FR" sz="2800" dirty="0"/>
          </a:p>
        </p:txBody>
      </p:sp>
      <p:sp>
        <p:nvSpPr>
          <p:cNvPr id="5" name="Espace réservé du numéro de diapositive 4"/>
          <p:cNvSpPr>
            <a:spLocks noGrp="1"/>
          </p:cNvSpPr>
          <p:nvPr>
            <p:ph type="sldNum" sz="quarter" idx="12"/>
          </p:nvPr>
        </p:nvSpPr>
        <p:spPr/>
        <p:txBody>
          <a:bodyPr/>
          <a:lstStyle/>
          <a:p>
            <a:fld id="{E3177477-77C3-4C03-A8C1-C29FF7B074F1}" type="slidenum">
              <a:rPr lang="fr-FR" smtClean="0"/>
              <a:t>22</a:t>
            </a:fld>
            <a:endParaRPr lang="fr-FR"/>
          </a:p>
        </p:txBody>
      </p:sp>
    </p:spTree>
    <p:extLst>
      <p:ext uri="{BB962C8B-B14F-4D97-AF65-F5344CB8AC3E}">
        <p14:creationId xmlns:p14="http://schemas.microsoft.com/office/powerpoint/2010/main" val="1300503214"/>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4282805750"/>
              </p:ext>
            </p:extLst>
          </p:nvPr>
        </p:nvGraphicFramePr>
        <p:xfrm>
          <a:off x="971600" y="838312"/>
          <a:ext cx="741682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numéro de diapositive 5"/>
          <p:cNvSpPr>
            <a:spLocks noGrp="1"/>
          </p:cNvSpPr>
          <p:nvPr>
            <p:ph type="sldNum" sz="quarter" idx="12"/>
          </p:nvPr>
        </p:nvSpPr>
        <p:spPr/>
        <p:txBody>
          <a:bodyPr/>
          <a:lstStyle/>
          <a:p>
            <a:fld id="{E3177477-77C3-4C03-A8C1-C29FF7B074F1}" type="slidenum">
              <a:rPr lang="fr-FR" smtClean="0"/>
              <a:t>23</a:t>
            </a:fld>
            <a:endParaRPr lang="fr-FR"/>
          </a:p>
        </p:txBody>
      </p:sp>
    </p:spTree>
    <p:extLst>
      <p:ext uri="{BB962C8B-B14F-4D97-AF65-F5344CB8AC3E}">
        <p14:creationId xmlns:p14="http://schemas.microsoft.com/office/powerpoint/2010/main" val="192456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graphicEl>
                                              <a:dgm id="{13DDBA94-CF72-484C-845C-40AB89CDEB35}"/>
                                            </p:graphicEl>
                                          </p:spTgt>
                                        </p:tgtEl>
                                        <p:attrNameLst>
                                          <p:attrName>style.visibility</p:attrName>
                                        </p:attrNameLst>
                                      </p:cBhvr>
                                      <p:to>
                                        <p:strVal val="visible"/>
                                      </p:to>
                                    </p:set>
                                    <p:animEffect transition="in" filter="fade">
                                      <p:cBhvr>
                                        <p:cTn id="7" dur="1000"/>
                                        <p:tgtEl>
                                          <p:spTgt spid="3">
                                            <p:graphicEl>
                                              <a:dgm id="{13DDBA94-CF72-484C-845C-40AB89CDEB35}"/>
                                            </p:graphicEl>
                                          </p:spTgt>
                                        </p:tgtEl>
                                      </p:cBhvr>
                                    </p:animEffect>
                                    <p:anim calcmode="lin" valueType="num">
                                      <p:cBhvr>
                                        <p:cTn id="8" dur="1000" fill="hold"/>
                                        <p:tgtEl>
                                          <p:spTgt spid="3">
                                            <p:graphicEl>
                                              <a:dgm id="{13DDBA94-CF72-484C-845C-40AB89CDEB35}"/>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13DDBA94-CF72-484C-845C-40AB89CDEB35}"/>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graphicEl>
                                              <a:dgm id="{9B2A262C-DC43-430A-BB3A-71BCEC6FED22}"/>
                                            </p:graphicEl>
                                          </p:spTgt>
                                        </p:tgtEl>
                                        <p:attrNameLst>
                                          <p:attrName>style.visibility</p:attrName>
                                        </p:attrNameLst>
                                      </p:cBhvr>
                                      <p:to>
                                        <p:strVal val="visible"/>
                                      </p:to>
                                    </p:set>
                                    <p:animEffect transition="in" filter="fade">
                                      <p:cBhvr>
                                        <p:cTn id="13" dur="1000"/>
                                        <p:tgtEl>
                                          <p:spTgt spid="3">
                                            <p:graphicEl>
                                              <a:dgm id="{9B2A262C-DC43-430A-BB3A-71BCEC6FED22}"/>
                                            </p:graphicEl>
                                          </p:spTgt>
                                        </p:tgtEl>
                                      </p:cBhvr>
                                    </p:animEffect>
                                    <p:anim calcmode="lin" valueType="num">
                                      <p:cBhvr>
                                        <p:cTn id="14" dur="1000" fill="hold"/>
                                        <p:tgtEl>
                                          <p:spTgt spid="3">
                                            <p:graphicEl>
                                              <a:dgm id="{9B2A262C-DC43-430A-BB3A-71BCEC6FED22}"/>
                                            </p:graphicEl>
                                          </p:spTgt>
                                        </p:tgtEl>
                                        <p:attrNameLst>
                                          <p:attrName>ppt_x</p:attrName>
                                        </p:attrNameLst>
                                      </p:cBhvr>
                                      <p:tavLst>
                                        <p:tav tm="0">
                                          <p:val>
                                            <p:strVal val="#ppt_x"/>
                                          </p:val>
                                        </p:tav>
                                        <p:tav tm="100000">
                                          <p:val>
                                            <p:strVal val="#ppt_x"/>
                                          </p:val>
                                        </p:tav>
                                      </p:tavLst>
                                    </p:anim>
                                    <p:anim calcmode="lin" valueType="num">
                                      <p:cBhvr>
                                        <p:cTn id="15" dur="1000" fill="hold"/>
                                        <p:tgtEl>
                                          <p:spTgt spid="3">
                                            <p:graphicEl>
                                              <a:dgm id="{9B2A262C-DC43-430A-BB3A-71BCEC6FED22}"/>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graphicEl>
                                              <a:dgm id="{CBE13C00-C3D1-49CD-B3AF-7E0EDD9D7285}"/>
                                            </p:graphicEl>
                                          </p:spTgt>
                                        </p:tgtEl>
                                        <p:attrNameLst>
                                          <p:attrName>style.visibility</p:attrName>
                                        </p:attrNameLst>
                                      </p:cBhvr>
                                      <p:to>
                                        <p:strVal val="visible"/>
                                      </p:to>
                                    </p:set>
                                    <p:animEffect transition="in" filter="fade">
                                      <p:cBhvr>
                                        <p:cTn id="19" dur="1000"/>
                                        <p:tgtEl>
                                          <p:spTgt spid="3">
                                            <p:graphicEl>
                                              <a:dgm id="{CBE13C00-C3D1-49CD-B3AF-7E0EDD9D7285}"/>
                                            </p:graphicEl>
                                          </p:spTgt>
                                        </p:tgtEl>
                                      </p:cBhvr>
                                    </p:animEffect>
                                    <p:anim calcmode="lin" valueType="num">
                                      <p:cBhvr>
                                        <p:cTn id="20" dur="1000" fill="hold"/>
                                        <p:tgtEl>
                                          <p:spTgt spid="3">
                                            <p:graphicEl>
                                              <a:dgm id="{CBE13C00-C3D1-49CD-B3AF-7E0EDD9D7285}"/>
                                            </p:graphicEl>
                                          </p:spTgt>
                                        </p:tgtEl>
                                        <p:attrNameLst>
                                          <p:attrName>ppt_x</p:attrName>
                                        </p:attrNameLst>
                                      </p:cBhvr>
                                      <p:tavLst>
                                        <p:tav tm="0">
                                          <p:val>
                                            <p:strVal val="#ppt_x"/>
                                          </p:val>
                                        </p:tav>
                                        <p:tav tm="100000">
                                          <p:val>
                                            <p:strVal val="#ppt_x"/>
                                          </p:val>
                                        </p:tav>
                                      </p:tavLst>
                                    </p:anim>
                                    <p:anim calcmode="lin" valueType="num">
                                      <p:cBhvr>
                                        <p:cTn id="21" dur="1000" fill="hold"/>
                                        <p:tgtEl>
                                          <p:spTgt spid="3">
                                            <p:graphicEl>
                                              <a:dgm id="{CBE13C00-C3D1-49CD-B3AF-7E0EDD9D7285}"/>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graphicEl>
                                              <a:dgm id="{395FB7D3-D5B1-4B1B-8A78-C2906FA2183F}"/>
                                            </p:graphicEl>
                                          </p:spTgt>
                                        </p:tgtEl>
                                        <p:attrNameLst>
                                          <p:attrName>style.visibility</p:attrName>
                                        </p:attrNameLst>
                                      </p:cBhvr>
                                      <p:to>
                                        <p:strVal val="visible"/>
                                      </p:to>
                                    </p:set>
                                    <p:animEffect transition="in" filter="fade">
                                      <p:cBhvr>
                                        <p:cTn id="25" dur="1000"/>
                                        <p:tgtEl>
                                          <p:spTgt spid="3">
                                            <p:graphicEl>
                                              <a:dgm id="{395FB7D3-D5B1-4B1B-8A78-C2906FA2183F}"/>
                                            </p:graphicEl>
                                          </p:spTgt>
                                        </p:tgtEl>
                                      </p:cBhvr>
                                    </p:animEffect>
                                    <p:anim calcmode="lin" valueType="num">
                                      <p:cBhvr>
                                        <p:cTn id="26" dur="1000" fill="hold"/>
                                        <p:tgtEl>
                                          <p:spTgt spid="3">
                                            <p:graphicEl>
                                              <a:dgm id="{395FB7D3-D5B1-4B1B-8A78-C2906FA2183F}"/>
                                            </p:graphicEl>
                                          </p:spTgt>
                                        </p:tgtEl>
                                        <p:attrNameLst>
                                          <p:attrName>ppt_x</p:attrName>
                                        </p:attrNameLst>
                                      </p:cBhvr>
                                      <p:tavLst>
                                        <p:tav tm="0">
                                          <p:val>
                                            <p:strVal val="#ppt_x"/>
                                          </p:val>
                                        </p:tav>
                                        <p:tav tm="100000">
                                          <p:val>
                                            <p:strVal val="#ppt_x"/>
                                          </p:val>
                                        </p:tav>
                                      </p:tavLst>
                                    </p:anim>
                                    <p:anim calcmode="lin" valueType="num">
                                      <p:cBhvr>
                                        <p:cTn id="27" dur="1000" fill="hold"/>
                                        <p:tgtEl>
                                          <p:spTgt spid="3">
                                            <p:graphicEl>
                                              <a:dgm id="{395FB7D3-D5B1-4B1B-8A78-C2906FA2183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99663"/>
            <a:ext cx="8496944" cy="707886"/>
          </a:xfrm>
          <a:prstGeom prst="rect">
            <a:avLst/>
          </a:prstGeom>
        </p:spPr>
        <p:txBody>
          <a:bodyPr wrap="square">
            <a:spAutoFit/>
          </a:bodyPr>
          <a:lstStyle/>
          <a:p>
            <a:pPr algn="r" rtl="1"/>
            <a:r>
              <a:rPr lang="ar-SA" sz="2000" b="1" dirty="0"/>
              <a:t>يسند عقد الشراكة إلى المترشح الذي قدم العرض الأفضل </a:t>
            </a:r>
            <a:r>
              <a:rPr lang="ar-SA" sz="2000" b="1" dirty="0" smtClean="0"/>
              <a:t>اقت</a:t>
            </a:r>
            <a:r>
              <a:rPr lang="ar-TN" sz="2000" b="1" dirty="0" smtClean="0"/>
              <a:t>صاديا وتعتمد المعايير التالية في تحديده:</a:t>
            </a:r>
            <a:endParaRPr lang="fr-FR" sz="2000" b="1" dirty="0"/>
          </a:p>
        </p:txBody>
      </p:sp>
      <p:graphicFrame>
        <p:nvGraphicFramePr>
          <p:cNvPr id="5" name="Diagramme 4"/>
          <p:cNvGraphicFramePr/>
          <p:nvPr>
            <p:extLst>
              <p:ext uri="{D42A27DB-BD31-4B8C-83A1-F6EECF244321}">
                <p14:modId xmlns:p14="http://schemas.microsoft.com/office/powerpoint/2010/main" val="3939942596"/>
              </p:ext>
            </p:extLst>
          </p:nvPr>
        </p:nvGraphicFramePr>
        <p:xfrm>
          <a:off x="179512" y="1052736"/>
          <a:ext cx="871296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numéro de diapositive 5"/>
          <p:cNvSpPr>
            <a:spLocks noGrp="1"/>
          </p:cNvSpPr>
          <p:nvPr>
            <p:ph type="sldNum" sz="quarter" idx="12"/>
          </p:nvPr>
        </p:nvSpPr>
        <p:spPr/>
        <p:txBody>
          <a:bodyPr/>
          <a:lstStyle/>
          <a:p>
            <a:fld id="{E3177477-77C3-4C03-A8C1-C29FF7B074F1}" type="slidenum">
              <a:rPr lang="fr-FR" smtClean="0"/>
              <a:t>24</a:t>
            </a:fld>
            <a:endParaRPr lang="fr-FR"/>
          </a:p>
        </p:txBody>
      </p:sp>
    </p:spTree>
    <p:extLst>
      <p:ext uri="{BB962C8B-B14F-4D97-AF65-F5344CB8AC3E}">
        <p14:creationId xmlns:p14="http://schemas.microsoft.com/office/powerpoint/2010/main" val="218123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graphicEl>
                                              <a:dgm id="{5AB66657-48B5-49F5-80E7-1A630CD54552}"/>
                                            </p:graphicEl>
                                          </p:spTgt>
                                        </p:tgtEl>
                                        <p:attrNameLst>
                                          <p:attrName>style.visibility</p:attrName>
                                        </p:attrNameLst>
                                      </p:cBhvr>
                                      <p:to>
                                        <p:strVal val="visible"/>
                                      </p:to>
                                    </p:set>
                                    <p:anim calcmode="lin" valueType="num">
                                      <p:cBhvr>
                                        <p:cTn id="7" dur="500" fill="hold"/>
                                        <p:tgtEl>
                                          <p:spTgt spid="5">
                                            <p:graphicEl>
                                              <a:dgm id="{5AB66657-48B5-49F5-80E7-1A630CD54552}"/>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dgm id="{5AB66657-48B5-49F5-80E7-1A630CD54552}"/>
                                            </p:graphicEl>
                                          </p:spTgt>
                                        </p:tgtEl>
                                        <p:attrNameLst>
                                          <p:attrName>ppt_h</p:attrName>
                                        </p:attrNameLst>
                                      </p:cBhvr>
                                      <p:tavLst>
                                        <p:tav tm="0">
                                          <p:val>
                                            <p:fltVal val="0"/>
                                          </p:val>
                                        </p:tav>
                                        <p:tav tm="100000">
                                          <p:val>
                                            <p:strVal val="#ppt_h"/>
                                          </p:val>
                                        </p:tav>
                                      </p:tavLst>
                                    </p:anim>
                                    <p:animEffect transition="in" filter="fade">
                                      <p:cBhvr>
                                        <p:cTn id="9" dur="500"/>
                                        <p:tgtEl>
                                          <p:spTgt spid="5">
                                            <p:graphicEl>
                                              <a:dgm id="{5AB66657-48B5-49F5-80E7-1A630CD54552}"/>
                                            </p:graphic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graphicEl>
                                              <a:dgm id="{7C697C91-6C53-4BB0-B065-9CCB6880C9D0}"/>
                                            </p:graphicEl>
                                          </p:spTgt>
                                        </p:tgtEl>
                                        <p:attrNameLst>
                                          <p:attrName>style.visibility</p:attrName>
                                        </p:attrNameLst>
                                      </p:cBhvr>
                                      <p:to>
                                        <p:strVal val="visible"/>
                                      </p:to>
                                    </p:set>
                                    <p:anim calcmode="lin" valueType="num">
                                      <p:cBhvr>
                                        <p:cTn id="13" dur="500" fill="hold"/>
                                        <p:tgtEl>
                                          <p:spTgt spid="5">
                                            <p:graphicEl>
                                              <a:dgm id="{7C697C91-6C53-4BB0-B065-9CCB6880C9D0}"/>
                                            </p:graphicEl>
                                          </p:spTgt>
                                        </p:tgtEl>
                                        <p:attrNameLst>
                                          <p:attrName>ppt_w</p:attrName>
                                        </p:attrNameLst>
                                      </p:cBhvr>
                                      <p:tavLst>
                                        <p:tav tm="0">
                                          <p:val>
                                            <p:fltVal val="0"/>
                                          </p:val>
                                        </p:tav>
                                        <p:tav tm="100000">
                                          <p:val>
                                            <p:strVal val="#ppt_w"/>
                                          </p:val>
                                        </p:tav>
                                      </p:tavLst>
                                    </p:anim>
                                    <p:anim calcmode="lin" valueType="num">
                                      <p:cBhvr>
                                        <p:cTn id="14" dur="500" fill="hold"/>
                                        <p:tgtEl>
                                          <p:spTgt spid="5">
                                            <p:graphicEl>
                                              <a:dgm id="{7C697C91-6C53-4BB0-B065-9CCB6880C9D0}"/>
                                            </p:graphicEl>
                                          </p:spTgt>
                                        </p:tgtEl>
                                        <p:attrNameLst>
                                          <p:attrName>ppt_h</p:attrName>
                                        </p:attrNameLst>
                                      </p:cBhvr>
                                      <p:tavLst>
                                        <p:tav tm="0">
                                          <p:val>
                                            <p:fltVal val="0"/>
                                          </p:val>
                                        </p:tav>
                                        <p:tav tm="100000">
                                          <p:val>
                                            <p:strVal val="#ppt_h"/>
                                          </p:val>
                                        </p:tav>
                                      </p:tavLst>
                                    </p:anim>
                                    <p:animEffect transition="in" filter="fade">
                                      <p:cBhvr>
                                        <p:cTn id="15" dur="500"/>
                                        <p:tgtEl>
                                          <p:spTgt spid="5">
                                            <p:graphicEl>
                                              <a:dgm id="{7C697C91-6C53-4BB0-B065-9CCB6880C9D0}"/>
                                            </p:graphic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5">
                                            <p:graphicEl>
                                              <a:dgm id="{E22F0983-8377-4065-B92E-11769201AFEC}"/>
                                            </p:graphicEl>
                                          </p:spTgt>
                                        </p:tgtEl>
                                        <p:attrNameLst>
                                          <p:attrName>style.visibility</p:attrName>
                                        </p:attrNameLst>
                                      </p:cBhvr>
                                      <p:to>
                                        <p:strVal val="visible"/>
                                      </p:to>
                                    </p:set>
                                    <p:anim calcmode="lin" valueType="num">
                                      <p:cBhvr>
                                        <p:cTn id="19" dur="500" fill="hold"/>
                                        <p:tgtEl>
                                          <p:spTgt spid="5">
                                            <p:graphicEl>
                                              <a:dgm id="{E22F0983-8377-4065-B92E-11769201AFEC}"/>
                                            </p:graphicEl>
                                          </p:spTgt>
                                        </p:tgtEl>
                                        <p:attrNameLst>
                                          <p:attrName>ppt_w</p:attrName>
                                        </p:attrNameLst>
                                      </p:cBhvr>
                                      <p:tavLst>
                                        <p:tav tm="0">
                                          <p:val>
                                            <p:fltVal val="0"/>
                                          </p:val>
                                        </p:tav>
                                        <p:tav tm="100000">
                                          <p:val>
                                            <p:strVal val="#ppt_w"/>
                                          </p:val>
                                        </p:tav>
                                      </p:tavLst>
                                    </p:anim>
                                    <p:anim calcmode="lin" valueType="num">
                                      <p:cBhvr>
                                        <p:cTn id="20" dur="500" fill="hold"/>
                                        <p:tgtEl>
                                          <p:spTgt spid="5">
                                            <p:graphicEl>
                                              <a:dgm id="{E22F0983-8377-4065-B92E-11769201AFEC}"/>
                                            </p:graphicEl>
                                          </p:spTgt>
                                        </p:tgtEl>
                                        <p:attrNameLst>
                                          <p:attrName>ppt_h</p:attrName>
                                        </p:attrNameLst>
                                      </p:cBhvr>
                                      <p:tavLst>
                                        <p:tav tm="0">
                                          <p:val>
                                            <p:fltVal val="0"/>
                                          </p:val>
                                        </p:tav>
                                        <p:tav tm="100000">
                                          <p:val>
                                            <p:strVal val="#ppt_h"/>
                                          </p:val>
                                        </p:tav>
                                      </p:tavLst>
                                    </p:anim>
                                    <p:animEffect transition="in" filter="fade">
                                      <p:cBhvr>
                                        <p:cTn id="21" dur="500"/>
                                        <p:tgtEl>
                                          <p:spTgt spid="5">
                                            <p:graphicEl>
                                              <a:dgm id="{E22F0983-8377-4065-B92E-11769201AFEC}"/>
                                            </p:graphic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5">
                                            <p:graphicEl>
                                              <a:dgm id="{D4BD5194-6CAF-4881-B265-AEBC1193F9AA}"/>
                                            </p:graphicEl>
                                          </p:spTgt>
                                        </p:tgtEl>
                                        <p:attrNameLst>
                                          <p:attrName>style.visibility</p:attrName>
                                        </p:attrNameLst>
                                      </p:cBhvr>
                                      <p:to>
                                        <p:strVal val="visible"/>
                                      </p:to>
                                    </p:set>
                                    <p:anim calcmode="lin" valueType="num">
                                      <p:cBhvr>
                                        <p:cTn id="25" dur="500" fill="hold"/>
                                        <p:tgtEl>
                                          <p:spTgt spid="5">
                                            <p:graphicEl>
                                              <a:dgm id="{D4BD5194-6CAF-4881-B265-AEBC1193F9AA}"/>
                                            </p:graphicEl>
                                          </p:spTgt>
                                        </p:tgtEl>
                                        <p:attrNameLst>
                                          <p:attrName>ppt_w</p:attrName>
                                        </p:attrNameLst>
                                      </p:cBhvr>
                                      <p:tavLst>
                                        <p:tav tm="0">
                                          <p:val>
                                            <p:fltVal val="0"/>
                                          </p:val>
                                        </p:tav>
                                        <p:tav tm="100000">
                                          <p:val>
                                            <p:strVal val="#ppt_w"/>
                                          </p:val>
                                        </p:tav>
                                      </p:tavLst>
                                    </p:anim>
                                    <p:anim calcmode="lin" valueType="num">
                                      <p:cBhvr>
                                        <p:cTn id="26" dur="500" fill="hold"/>
                                        <p:tgtEl>
                                          <p:spTgt spid="5">
                                            <p:graphicEl>
                                              <a:dgm id="{D4BD5194-6CAF-4881-B265-AEBC1193F9AA}"/>
                                            </p:graphicEl>
                                          </p:spTgt>
                                        </p:tgtEl>
                                        <p:attrNameLst>
                                          <p:attrName>ppt_h</p:attrName>
                                        </p:attrNameLst>
                                      </p:cBhvr>
                                      <p:tavLst>
                                        <p:tav tm="0">
                                          <p:val>
                                            <p:fltVal val="0"/>
                                          </p:val>
                                        </p:tav>
                                        <p:tav tm="100000">
                                          <p:val>
                                            <p:strVal val="#ppt_h"/>
                                          </p:val>
                                        </p:tav>
                                      </p:tavLst>
                                    </p:anim>
                                    <p:animEffect transition="in" filter="fade">
                                      <p:cBhvr>
                                        <p:cTn id="27" dur="500"/>
                                        <p:tgtEl>
                                          <p:spTgt spid="5">
                                            <p:graphicEl>
                                              <a:dgm id="{D4BD5194-6CAF-4881-B265-AEBC1193F9AA}"/>
                                            </p:graphic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5">
                                            <p:graphicEl>
                                              <a:dgm id="{C9BC220D-21AE-43C1-962E-525118E089F8}"/>
                                            </p:graphicEl>
                                          </p:spTgt>
                                        </p:tgtEl>
                                        <p:attrNameLst>
                                          <p:attrName>style.visibility</p:attrName>
                                        </p:attrNameLst>
                                      </p:cBhvr>
                                      <p:to>
                                        <p:strVal val="visible"/>
                                      </p:to>
                                    </p:set>
                                    <p:anim calcmode="lin" valueType="num">
                                      <p:cBhvr>
                                        <p:cTn id="31" dur="500" fill="hold"/>
                                        <p:tgtEl>
                                          <p:spTgt spid="5">
                                            <p:graphicEl>
                                              <a:dgm id="{C9BC220D-21AE-43C1-962E-525118E089F8}"/>
                                            </p:graphicEl>
                                          </p:spTgt>
                                        </p:tgtEl>
                                        <p:attrNameLst>
                                          <p:attrName>ppt_w</p:attrName>
                                        </p:attrNameLst>
                                      </p:cBhvr>
                                      <p:tavLst>
                                        <p:tav tm="0">
                                          <p:val>
                                            <p:fltVal val="0"/>
                                          </p:val>
                                        </p:tav>
                                        <p:tav tm="100000">
                                          <p:val>
                                            <p:strVal val="#ppt_w"/>
                                          </p:val>
                                        </p:tav>
                                      </p:tavLst>
                                    </p:anim>
                                    <p:anim calcmode="lin" valueType="num">
                                      <p:cBhvr>
                                        <p:cTn id="32" dur="500" fill="hold"/>
                                        <p:tgtEl>
                                          <p:spTgt spid="5">
                                            <p:graphicEl>
                                              <a:dgm id="{C9BC220D-21AE-43C1-962E-525118E089F8}"/>
                                            </p:graphicEl>
                                          </p:spTgt>
                                        </p:tgtEl>
                                        <p:attrNameLst>
                                          <p:attrName>ppt_h</p:attrName>
                                        </p:attrNameLst>
                                      </p:cBhvr>
                                      <p:tavLst>
                                        <p:tav tm="0">
                                          <p:val>
                                            <p:fltVal val="0"/>
                                          </p:val>
                                        </p:tav>
                                        <p:tav tm="100000">
                                          <p:val>
                                            <p:strVal val="#ppt_h"/>
                                          </p:val>
                                        </p:tav>
                                      </p:tavLst>
                                    </p:anim>
                                    <p:animEffect transition="in" filter="fade">
                                      <p:cBhvr>
                                        <p:cTn id="33" dur="500"/>
                                        <p:tgtEl>
                                          <p:spTgt spid="5">
                                            <p:graphicEl>
                                              <a:dgm id="{C9BC220D-21AE-43C1-962E-525118E089F8}"/>
                                            </p:graphicEl>
                                          </p:spTgt>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5">
                                            <p:graphicEl>
                                              <a:dgm id="{0F4D52EF-F8D5-4E56-9FBB-A2853F66BD0B}"/>
                                            </p:graphicEl>
                                          </p:spTgt>
                                        </p:tgtEl>
                                        <p:attrNameLst>
                                          <p:attrName>style.visibility</p:attrName>
                                        </p:attrNameLst>
                                      </p:cBhvr>
                                      <p:to>
                                        <p:strVal val="visible"/>
                                      </p:to>
                                    </p:set>
                                    <p:anim calcmode="lin" valueType="num">
                                      <p:cBhvr>
                                        <p:cTn id="37" dur="500" fill="hold"/>
                                        <p:tgtEl>
                                          <p:spTgt spid="5">
                                            <p:graphicEl>
                                              <a:dgm id="{0F4D52EF-F8D5-4E56-9FBB-A2853F66BD0B}"/>
                                            </p:graphicEl>
                                          </p:spTgt>
                                        </p:tgtEl>
                                        <p:attrNameLst>
                                          <p:attrName>ppt_w</p:attrName>
                                        </p:attrNameLst>
                                      </p:cBhvr>
                                      <p:tavLst>
                                        <p:tav tm="0">
                                          <p:val>
                                            <p:fltVal val="0"/>
                                          </p:val>
                                        </p:tav>
                                        <p:tav tm="100000">
                                          <p:val>
                                            <p:strVal val="#ppt_w"/>
                                          </p:val>
                                        </p:tav>
                                      </p:tavLst>
                                    </p:anim>
                                    <p:anim calcmode="lin" valueType="num">
                                      <p:cBhvr>
                                        <p:cTn id="38" dur="500" fill="hold"/>
                                        <p:tgtEl>
                                          <p:spTgt spid="5">
                                            <p:graphicEl>
                                              <a:dgm id="{0F4D52EF-F8D5-4E56-9FBB-A2853F66BD0B}"/>
                                            </p:graphicEl>
                                          </p:spTgt>
                                        </p:tgtEl>
                                        <p:attrNameLst>
                                          <p:attrName>ppt_h</p:attrName>
                                        </p:attrNameLst>
                                      </p:cBhvr>
                                      <p:tavLst>
                                        <p:tav tm="0">
                                          <p:val>
                                            <p:fltVal val="0"/>
                                          </p:val>
                                        </p:tav>
                                        <p:tav tm="100000">
                                          <p:val>
                                            <p:strVal val="#ppt_h"/>
                                          </p:val>
                                        </p:tav>
                                      </p:tavLst>
                                    </p:anim>
                                    <p:animEffect transition="in" filter="fade">
                                      <p:cBhvr>
                                        <p:cTn id="39" dur="500"/>
                                        <p:tgtEl>
                                          <p:spTgt spid="5">
                                            <p:graphicEl>
                                              <a:dgm id="{0F4D52EF-F8D5-4E56-9FBB-A2853F66BD0B}"/>
                                            </p:graphicEl>
                                          </p:spTgt>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5">
                                            <p:graphicEl>
                                              <a:dgm id="{8ED83315-44AD-4400-B086-ADE939855492}"/>
                                            </p:graphicEl>
                                          </p:spTgt>
                                        </p:tgtEl>
                                        <p:attrNameLst>
                                          <p:attrName>style.visibility</p:attrName>
                                        </p:attrNameLst>
                                      </p:cBhvr>
                                      <p:to>
                                        <p:strVal val="visible"/>
                                      </p:to>
                                    </p:set>
                                    <p:anim calcmode="lin" valueType="num">
                                      <p:cBhvr>
                                        <p:cTn id="43" dur="500" fill="hold"/>
                                        <p:tgtEl>
                                          <p:spTgt spid="5">
                                            <p:graphicEl>
                                              <a:dgm id="{8ED83315-44AD-4400-B086-ADE939855492}"/>
                                            </p:graphicEl>
                                          </p:spTgt>
                                        </p:tgtEl>
                                        <p:attrNameLst>
                                          <p:attrName>ppt_w</p:attrName>
                                        </p:attrNameLst>
                                      </p:cBhvr>
                                      <p:tavLst>
                                        <p:tav tm="0">
                                          <p:val>
                                            <p:fltVal val="0"/>
                                          </p:val>
                                        </p:tav>
                                        <p:tav tm="100000">
                                          <p:val>
                                            <p:strVal val="#ppt_w"/>
                                          </p:val>
                                        </p:tav>
                                      </p:tavLst>
                                    </p:anim>
                                    <p:anim calcmode="lin" valueType="num">
                                      <p:cBhvr>
                                        <p:cTn id="44" dur="500" fill="hold"/>
                                        <p:tgtEl>
                                          <p:spTgt spid="5">
                                            <p:graphicEl>
                                              <a:dgm id="{8ED83315-44AD-4400-B086-ADE939855492}"/>
                                            </p:graphicEl>
                                          </p:spTgt>
                                        </p:tgtEl>
                                        <p:attrNameLst>
                                          <p:attrName>ppt_h</p:attrName>
                                        </p:attrNameLst>
                                      </p:cBhvr>
                                      <p:tavLst>
                                        <p:tav tm="0">
                                          <p:val>
                                            <p:fltVal val="0"/>
                                          </p:val>
                                        </p:tav>
                                        <p:tav tm="100000">
                                          <p:val>
                                            <p:strVal val="#ppt_h"/>
                                          </p:val>
                                        </p:tav>
                                      </p:tavLst>
                                    </p:anim>
                                    <p:animEffect transition="in" filter="fade">
                                      <p:cBhvr>
                                        <p:cTn id="45" dur="500"/>
                                        <p:tgtEl>
                                          <p:spTgt spid="5">
                                            <p:graphicEl>
                                              <a:dgm id="{8ED83315-44AD-4400-B086-ADE939855492}"/>
                                            </p:graphicEl>
                                          </p:spTgt>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
                                            <p:graphicEl>
                                              <a:dgm id="{046CFA7E-512F-4380-BCDA-A64E0480E96C}"/>
                                            </p:graphicEl>
                                          </p:spTgt>
                                        </p:tgtEl>
                                        <p:attrNameLst>
                                          <p:attrName>style.visibility</p:attrName>
                                        </p:attrNameLst>
                                      </p:cBhvr>
                                      <p:to>
                                        <p:strVal val="visible"/>
                                      </p:to>
                                    </p:set>
                                    <p:anim calcmode="lin" valueType="num">
                                      <p:cBhvr>
                                        <p:cTn id="49" dur="500" fill="hold"/>
                                        <p:tgtEl>
                                          <p:spTgt spid="5">
                                            <p:graphicEl>
                                              <a:dgm id="{046CFA7E-512F-4380-BCDA-A64E0480E96C}"/>
                                            </p:graphicEl>
                                          </p:spTgt>
                                        </p:tgtEl>
                                        <p:attrNameLst>
                                          <p:attrName>ppt_w</p:attrName>
                                        </p:attrNameLst>
                                      </p:cBhvr>
                                      <p:tavLst>
                                        <p:tav tm="0">
                                          <p:val>
                                            <p:fltVal val="0"/>
                                          </p:val>
                                        </p:tav>
                                        <p:tav tm="100000">
                                          <p:val>
                                            <p:strVal val="#ppt_w"/>
                                          </p:val>
                                        </p:tav>
                                      </p:tavLst>
                                    </p:anim>
                                    <p:anim calcmode="lin" valueType="num">
                                      <p:cBhvr>
                                        <p:cTn id="50" dur="500" fill="hold"/>
                                        <p:tgtEl>
                                          <p:spTgt spid="5">
                                            <p:graphicEl>
                                              <a:dgm id="{046CFA7E-512F-4380-BCDA-A64E0480E96C}"/>
                                            </p:graphicEl>
                                          </p:spTgt>
                                        </p:tgtEl>
                                        <p:attrNameLst>
                                          <p:attrName>ppt_h</p:attrName>
                                        </p:attrNameLst>
                                      </p:cBhvr>
                                      <p:tavLst>
                                        <p:tav tm="0">
                                          <p:val>
                                            <p:fltVal val="0"/>
                                          </p:val>
                                        </p:tav>
                                        <p:tav tm="100000">
                                          <p:val>
                                            <p:strVal val="#ppt_h"/>
                                          </p:val>
                                        </p:tav>
                                      </p:tavLst>
                                    </p:anim>
                                    <p:animEffect transition="in" filter="fade">
                                      <p:cBhvr>
                                        <p:cTn id="51" dur="500"/>
                                        <p:tgtEl>
                                          <p:spTgt spid="5">
                                            <p:graphicEl>
                                              <a:dgm id="{046CFA7E-512F-4380-BCDA-A64E0480E96C}"/>
                                            </p:graphicEl>
                                          </p:spTgt>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5">
                                            <p:graphicEl>
                                              <a:dgm id="{C0D4C2CB-75D5-423D-A4F6-CCC44DF94CCF}"/>
                                            </p:graphicEl>
                                          </p:spTgt>
                                        </p:tgtEl>
                                        <p:attrNameLst>
                                          <p:attrName>style.visibility</p:attrName>
                                        </p:attrNameLst>
                                      </p:cBhvr>
                                      <p:to>
                                        <p:strVal val="visible"/>
                                      </p:to>
                                    </p:set>
                                    <p:anim calcmode="lin" valueType="num">
                                      <p:cBhvr>
                                        <p:cTn id="55" dur="500" fill="hold"/>
                                        <p:tgtEl>
                                          <p:spTgt spid="5">
                                            <p:graphicEl>
                                              <a:dgm id="{C0D4C2CB-75D5-423D-A4F6-CCC44DF94CCF}"/>
                                            </p:graphicEl>
                                          </p:spTgt>
                                        </p:tgtEl>
                                        <p:attrNameLst>
                                          <p:attrName>ppt_w</p:attrName>
                                        </p:attrNameLst>
                                      </p:cBhvr>
                                      <p:tavLst>
                                        <p:tav tm="0">
                                          <p:val>
                                            <p:fltVal val="0"/>
                                          </p:val>
                                        </p:tav>
                                        <p:tav tm="100000">
                                          <p:val>
                                            <p:strVal val="#ppt_w"/>
                                          </p:val>
                                        </p:tav>
                                      </p:tavLst>
                                    </p:anim>
                                    <p:anim calcmode="lin" valueType="num">
                                      <p:cBhvr>
                                        <p:cTn id="56" dur="500" fill="hold"/>
                                        <p:tgtEl>
                                          <p:spTgt spid="5">
                                            <p:graphicEl>
                                              <a:dgm id="{C0D4C2CB-75D5-423D-A4F6-CCC44DF94CCF}"/>
                                            </p:graphicEl>
                                          </p:spTgt>
                                        </p:tgtEl>
                                        <p:attrNameLst>
                                          <p:attrName>ppt_h</p:attrName>
                                        </p:attrNameLst>
                                      </p:cBhvr>
                                      <p:tavLst>
                                        <p:tav tm="0">
                                          <p:val>
                                            <p:fltVal val="0"/>
                                          </p:val>
                                        </p:tav>
                                        <p:tav tm="100000">
                                          <p:val>
                                            <p:strVal val="#ppt_h"/>
                                          </p:val>
                                        </p:tav>
                                      </p:tavLst>
                                    </p:anim>
                                    <p:animEffect transition="in" filter="fade">
                                      <p:cBhvr>
                                        <p:cTn id="57" dur="500"/>
                                        <p:tgtEl>
                                          <p:spTgt spid="5">
                                            <p:graphicEl>
                                              <a:dgm id="{C0D4C2CB-75D5-423D-A4F6-CCC44DF94CCF}"/>
                                            </p:graphicEl>
                                          </p:spTgt>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5">
                                            <p:graphicEl>
                                              <a:dgm id="{657121F2-FA36-45D3-A17B-DCB068EB7A54}"/>
                                            </p:graphicEl>
                                          </p:spTgt>
                                        </p:tgtEl>
                                        <p:attrNameLst>
                                          <p:attrName>style.visibility</p:attrName>
                                        </p:attrNameLst>
                                      </p:cBhvr>
                                      <p:to>
                                        <p:strVal val="visible"/>
                                      </p:to>
                                    </p:set>
                                    <p:anim calcmode="lin" valueType="num">
                                      <p:cBhvr>
                                        <p:cTn id="61" dur="500" fill="hold"/>
                                        <p:tgtEl>
                                          <p:spTgt spid="5">
                                            <p:graphicEl>
                                              <a:dgm id="{657121F2-FA36-45D3-A17B-DCB068EB7A54}"/>
                                            </p:graphicEl>
                                          </p:spTgt>
                                        </p:tgtEl>
                                        <p:attrNameLst>
                                          <p:attrName>ppt_w</p:attrName>
                                        </p:attrNameLst>
                                      </p:cBhvr>
                                      <p:tavLst>
                                        <p:tav tm="0">
                                          <p:val>
                                            <p:fltVal val="0"/>
                                          </p:val>
                                        </p:tav>
                                        <p:tav tm="100000">
                                          <p:val>
                                            <p:strVal val="#ppt_w"/>
                                          </p:val>
                                        </p:tav>
                                      </p:tavLst>
                                    </p:anim>
                                    <p:anim calcmode="lin" valueType="num">
                                      <p:cBhvr>
                                        <p:cTn id="62" dur="500" fill="hold"/>
                                        <p:tgtEl>
                                          <p:spTgt spid="5">
                                            <p:graphicEl>
                                              <a:dgm id="{657121F2-FA36-45D3-A17B-DCB068EB7A54}"/>
                                            </p:graphicEl>
                                          </p:spTgt>
                                        </p:tgtEl>
                                        <p:attrNameLst>
                                          <p:attrName>ppt_h</p:attrName>
                                        </p:attrNameLst>
                                      </p:cBhvr>
                                      <p:tavLst>
                                        <p:tav tm="0">
                                          <p:val>
                                            <p:fltVal val="0"/>
                                          </p:val>
                                        </p:tav>
                                        <p:tav tm="100000">
                                          <p:val>
                                            <p:strVal val="#ppt_h"/>
                                          </p:val>
                                        </p:tav>
                                      </p:tavLst>
                                    </p:anim>
                                    <p:animEffect transition="in" filter="fade">
                                      <p:cBhvr>
                                        <p:cTn id="63" dur="500"/>
                                        <p:tgtEl>
                                          <p:spTgt spid="5">
                                            <p:graphicEl>
                                              <a:dgm id="{657121F2-FA36-45D3-A17B-DCB068EB7A54}"/>
                                            </p:graphicEl>
                                          </p:spTgt>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5">
                                            <p:graphicEl>
                                              <a:dgm id="{60DACE88-91F3-413F-8DB1-0F678E8F1929}"/>
                                            </p:graphicEl>
                                          </p:spTgt>
                                        </p:tgtEl>
                                        <p:attrNameLst>
                                          <p:attrName>style.visibility</p:attrName>
                                        </p:attrNameLst>
                                      </p:cBhvr>
                                      <p:to>
                                        <p:strVal val="visible"/>
                                      </p:to>
                                    </p:set>
                                    <p:anim calcmode="lin" valueType="num">
                                      <p:cBhvr>
                                        <p:cTn id="67" dur="500" fill="hold"/>
                                        <p:tgtEl>
                                          <p:spTgt spid="5">
                                            <p:graphicEl>
                                              <a:dgm id="{60DACE88-91F3-413F-8DB1-0F678E8F1929}"/>
                                            </p:graphicEl>
                                          </p:spTgt>
                                        </p:tgtEl>
                                        <p:attrNameLst>
                                          <p:attrName>ppt_w</p:attrName>
                                        </p:attrNameLst>
                                      </p:cBhvr>
                                      <p:tavLst>
                                        <p:tav tm="0">
                                          <p:val>
                                            <p:fltVal val="0"/>
                                          </p:val>
                                        </p:tav>
                                        <p:tav tm="100000">
                                          <p:val>
                                            <p:strVal val="#ppt_w"/>
                                          </p:val>
                                        </p:tav>
                                      </p:tavLst>
                                    </p:anim>
                                    <p:anim calcmode="lin" valueType="num">
                                      <p:cBhvr>
                                        <p:cTn id="68" dur="500" fill="hold"/>
                                        <p:tgtEl>
                                          <p:spTgt spid="5">
                                            <p:graphicEl>
                                              <a:dgm id="{60DACE88-91F3-413F-8DB1-0F678E8F1929}"/>
                                            </p:graphicEl>
                                          </p:spTgt>
                                        </p:tgtEl>
                                        <p:attrNameLst>
                                          <p:attrName>ppt_h</p:attrName>
                                        </p:attrNameLst>
                                      </p:cBhvr>
                                      <p:tavLst>
                                        <p:tav tm="0">
                                          <p:val>
                                            <p:fltVal val="0"/>
                                          </p:val>
                                        </p:tav>
                                        <p:tav tm="100000">
                                          <p:val>
                                            <p:strVal val="#ppt_h"/>
                                          </p:val>
                                        </p:tav>
                                      </p:tavLst>
                                    </p:anim>
                                    <p:animEffect transition="in" filter="fade">
                                      <p:cBhvr>
                                        <p:cTn id="69" dur="500"/>
                                        <p:tgtEl>
                                          <p:spTgt spid="5">
                                            <p:graphicEl>
                                              <a:dgm id="{60DACE88-91F3-413F-8DB1-0F678E8F1929}"/>
                                            </p:graphicEl>
                                          </p:spTgt>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
                                            <p:graphicEl>
                                              <a:dgm id="{A02A33EC-D7E9-4BB9-929B-440428D2060B}"/>
                                            </p:graphicEl>
                                          </p:spTgt>
                                        </p:tgtEl>
                                        <p:attrNameLst>
                                          <p:attrName>style.visibility</p:attrName>
                                        </p:attrNameLst>
                                      </p:cBhvr>
                                      <p:to>
                                        <p:strVal val="visible"/>
                                      </p:to>
                                    </p:set>
                                    <p:anim calcmode="lin" valueType="num">
                                      <p:cBhvr>
                                        <p:cTn id="73" dur="500" fill="hold"/>
                                        <p:tgtEl>
                                          <p:spTgt spid="5">
                                            <p:graphicEl>
                                              <a:dgm id="{A02A33EC-D7E9-4BB9-929B-440428D2060B}"/>
                                            </p:graphicEl>
                                          </p:spTgt>
                                        </p:tgtEl>
                                        <p:attrNameLst>
                                          <p:attrName>ppt_w</p:attrName>
                                        </p:attrNameLst>
                                      </p:cBhvr>
                                      <p:tavLst>
                                        <p:tav tm="0">
                                          <p:val>
                                            <p:fltVal val="0"/>
                                          </p:val>
                                        </p:tav>
                                        <p:tav tm="100000">
                                          <p:val>
                                            <p:strVal val="#ppt_w"/>
                                          </p:val>
                                        </p:tav>
                                      </p:tavLst>
                                    </p:anim>
                                    <p:anim calcmode="lin" valueType="num">
                                      <p:cBhvr>
                                        <p:cTn id="74" dur="500" fill="hold"/>
                                        <p:tgtEl>
                                          <p:spTgt spid="5">
                                            <p:graphicEl>
                                              <a:dgm id="{A02A33EC-D7E9-4BB9-929B-440428D2060B}"/>
                                            </p:graphicEl>
                                          </p:spTgt>
                                        </p:tgtEl>
                                        <p:attrNameLst>
                                          <p:attrName>ppt_h</p:attrName>
                                        </p:attrNameLst>
                                      </p:cBhvr>
                                      <p:tavLst>
                                        <p:tav tm="0">
                                          <p:val>
                                            <p:fltVal val="0"/>
                                          </p:val>
                                        </p:tav>
                                        <p:tav tm="100000">
                                          <p:val>
                                            <p:strVal val="#ppt_h"/>
                                          </p:val>
                                        </p:tav>
                                      </p:tavLst>
                                    </p:anim>
                                    <p:animEffect transition="in" filter="fade">
                                      <p:cBhvr>
                                        <p:cTn id="75" dur="500"/>
                                        <p:tgtEl>
                                          <p:spTgt spid="5">
                                            <p:graphicEl>
                                              <a:dgm id="{A02A33EC-D7E9-4BB9-929B-440428D2060B}"/>
                                            </p:graphicEl>
                                          </p:spTgt>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5">
                                            <p:graphicEl>
                                              <a:dgm id="{33666099-4C26-4B8F-B117-00B5C5B75E0D}"/>
                                            </p:graphicEl>
                                          </p:spTgt>
                                        </p:tgtEl>
                                        <p:attrNameLst>
                                          <p:attrName>style.visibility</p:attrName>
                                        </p:attrNameLst>
                                      </p:cBhvr>
                                      <p:to>
                                        <p:strVal val="visible"/>
                                      </p:to>
                                    </p:set>
                                    <p:anim calcmode="lin" valueType="num">
                                      <p:cBhvr>
                                        <p:cTn id="79" dur="500" fill="hold"/>
                                        <p:tgtEl>
                                          <p:spTgt spid="5">
                                            <p:graphicEl>
                                              <a:dgm id="{33666099-4C26-4B8F-B117-00B5C5B75E0D}"/>
                                            </p:graphicEl>
                                          </p:spTgt>
                                        </p:tgtEl>
                                        <p:attrNameLst>
                                          <p:attrName>ppt_w</p:attrName>
                                        </p:attrNameLst>
                                      </p:cBhvr>
                                      <p:tavLst>
                                        <p:tav tm="0">
                                          <p:val>
                                            <p:fltVal val="0"/>
                                          </p:val>
                                        </p:tav>
                                        <p:tav tm="100000">
                                          <p:val>
                                            <p:strVal val="#ppt_w"/>
                                          </p:val>
                                        </p:tav>
                                      </p:tavLst>
                                    </p:anim>
                                    <p:anim calcmode="lin" valueType="num">
                                      <p:cBhvr>
                                        <p:cTn id="80" dur="500" fill="hold"/>
                                        <p:tgtEl>
                                          <p:spTgt spid="5">
                                            <p:graphicEl>
                                              <a:dgm id="{33666099-4C26-4B8F-B117-00B5C5B75E0D}"/>
                                            </p:graphicEl>
                                          </p:spTgt>
                                        </p:tgtEl>
                                        <p:attrNameLst>
                                          <p:attrName>ppt_h</p:attrName>
                                        </p:attrNameLst>
                                      </p:cBhvr>
                                      <p:tavLst>
                                        <p:tav tm="0">
                                          <p:val>
                                            <p:fltVal val="0"/>
                                          </p:val>
                                        </p:tav>
                                        <p:tav tm="100000">
                                          <p:val>
                                            <p:strVal val="#ppt_h"/>
                                          </p:val>
                                        </p:tav>
                                      </p:tavLst>
                                    </p:anim>
                                    <p:animEffect transition="in" filter="fade">
                                      <p:cBhvr>
                                        <p:cTn id="81" dur="500"/>
                                        <p:tgtEl>
                                          <p:spTgt spid="5">
                                            <p:graphicEl>
                                              <a:dgm id="{33666099-4C26-4B8F-B117-00B5C5B75E0D}"/>
                                            </p:graphicEl>
                                          </p:spTgt>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5">
                                            <p:graphicEl>
                                              <a:dgm id="{13B899D9-41E8-4F4C-8176-05BF22796658}"/>
                                            </p:graphicEl>
                                          </p:spTgt>
                                        </p:tgtEl>
                                        <p:attrNameLst>
                                          <p:attrName>style.visibility</p:attrName>
                                        </p:attrNameLst>
                                      </p:cBhvr>
                                      <p:to>
                                        <p:strVal val="visible"/>
                                      </p:to>
                                    </p:set>
                                    <p:anim calcmode="lin" valueType="num">
                                      <p:cBhvr>
                                        <p:cTn id="85" dur="500" fill="hold"/>
                                        <p:tgtEl>
                                          <p:spTgt spid="5">
                                            <p:graphicEl>
                                              <a:dgm id="{13B899D9-41E8-4F4C-8176-05BF22796658}"/>
                                            </p:graphicEl>
                                          </p:spTgt>
                                        </p:tgtEl>
                                        <p:attrNameLst>
                                          <p:attrName>ppt_w</p:attrName>
                                        </p:attrNameLst>
                                      </p:cBhvr>
                                      <p:tavLst>
                                        <p:tav tm="0">
                                          <p:val>
                                            <p:fltVal val="0"/>
                                          </p:val>
                                        </p:tav>
                                        <p:tav tm="100000">
                                          <p:val>
                                            <p:strVal val="#ppt_w"/>
                                          </p:val>
                                        </p:tav>
                                      </p:tavLst>
                                    </p:anim>
                                    <p:anim calcmode="lin" valueType="num">
                                      <p:cBhvr>
                                        <p:cTn id="86" dur="500" fill="hold"/>
                                        <p:tgtEl>
                                          <p:spTgt spid="5">
                                            <p:graphicEl>
                                              <a:dgm id="{13B899D9-41E8-4F4C-8176-05BF22796658}"/>
                                            </p:graphicEl>
                                          </p:spTgt>
                                        </p:tgtEl>
                                        <p:attrNameLst>
                                          <p:attrName>ppt_h</p:attrName>
                                        </p:attrNameLst>
                                      </p:cBhvr>
                                      <p:tavLst>
                                        <p:tav tm="0">
                                          <p:val>
                                            <p:fltVal val="0"/>
                                          </p:val>
                                        </p:tav>
                                        <p:tav tm="100000">
                                          <p:val>
                                            <p:strVal val="#ppt_h"/>
                                          </p:val>
                                        </p:tav>
                                      </p:tavLst>
                                    </p:anim>
                                    <p:animEffect transition="in" filter="fade">
                                      <p:cBhvr>
                                        <p:cTn id="87" dur="500"/>
                                        <p:tgtEl>
                                          <p:spTgt spid="5">
                                            <p:graphicEl>
                                              <a:dgm id="{13B899D9-41E8-4F4C-8176-05BF22796658}"/>
                                            </p:graphicEl>
                                          </p:spTgt>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5">
                                            <p:graphicEl>
                                              <a:dgm id="{C1BC42A3-6CBF-4E76-9C44-2908EB7BD336}"/>
                                            </p:graphicEl>
                                          </p:spTgt>
                                        </p:tgtEl>
                                        <p:attrNameLst>
                                          <p:attrName>style.visibility</p:attrName>
                                        </p:attrNameLst>
                                      </p:cBhvr>
                                      <p:to>
                                        <p:strVal val="visible"/>
                                      </p:to>
                                    </p:set>
                                    <p:anim calcmode="lin" valueType="num">
                                      <p:cBhvr>
                                        <p:cTn id="91" dur="500" fill="hold"/>
                                        <p:tgtEl>
                                          <p:spTgt spid="5">
                                            <p:graphicEl>
                                              <a:dgm id="{C1BC42A3-6CBF-4E76-9C44-2908EB7BD336}"/>
                                            </p:graphicEl>
                                          </p:spTgt>
                                        </p:tgtEl>
                                        <p:attrNameLst>
                                          <p:attrName>ppt_w</p:attrName>
                                        </p:attrNameLst>
                                      </p:cBhvr>
                                      <p:tavLst>
                                        <p:tav tm="0">
                                          <p:val>
                                            <p:fltVal val="0"/>
                                          </p:val>
                                        </p:tav>
                                        <p:tav tm="100000">
                                          <p:val>
                                            <p:strVal val="#ppt_w"/>
                                          </p:val>
                                        </p:tav>
                                      </p:tavLst>
                                    </p:anim>
                                    <p:anim calcmode="lin" valueType="num">
                                      <p:cBhvr>
                                        <p:cTn id="92" dur="500" fill="hold"/>
                                        <p:tgtEl>
                                          <p:spTgt spid="5">
                                            <p:graphicEl>
                                              <a:dgm id="{C1BC42A3-6CBF-4E76-9C44-2908EB7BD336}"/>
                                            </p:graphicEl>
                                          </p:spTgt>
                                        </p:tgtEl>
                                        <p:attrNameLst>
                                          <p:attrName>ppt_h</p:attrName>
                                        </p:attrNameLst>
                                      </p:cBhvr>
                                      <p:tavLst>
                                        <p:tav tm="0">
                                          <p:val>
                                            <p:fltVal val="0"/>
                                          </p:val>
                                        </p:tav>
                                        <p:tav tm="100000">
                                          <p:val>
                                            <p:strVal val="#ppt_h"/>
                                          </p:val>
                                        </p:tav>
                                      </p:tavLst>
                                    </p:anim>
                                    <p:animEffect transition="in" filter="fade">
                                      <p:cBhvr>
                                        <p:cTn id="93" dur="500"/>
                                        <p:tgtEl>
                                          <p:spTgt spid="5">
                                            <p:graphicEl>
                                              <a:dgm id="{C1BC42A3-6CBF-4E76-9C44-2908EB7BD336}"/>
                                            </p:graphicEl>
                                          </p:spTgt>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5">
                                            <p:graphicEl>
                                              <a:dgm id="{542848F5-4746-4B10-A57D-F465FFC19833}"/>
                                            </p:graphicEl>
                                          </p:spTgt>
                                        </p:tgtEl>
                                        <p:attrNameLst>
                                          <p:attrName>style.visibility</p:attrName>
                                        </p:attrNameLst>
                                      </p:cBhvr>
                                      <p:to>
                                        <p:strVal val="visible"/>
                                      </p:to>
                                    </p:set>
                                    <p:anim calcmode="lin" valueType="num">
                                      <p:cBhvr>
                                        <p:cTn id="97" dur="500" fill="hold"/>
                                        <p:tgtEl>
                                          <p:spTgt spid="5">
                                            <p:graphicEl>
                                              <a:dgm id="{542848F5-4746-4B10-A57D-F465FFC19833}"/>
                                            </p:graphicEl>
                                          </p:spTgt>
                                        </p:tgtEl>
                                        <p:attrNameLst>
                                          <p:attrName>ppt_w</p:attrName>
                                        </p:attrNameLst>
                                      </p:cBhvr>
                                      <p:tavLst>
                                        <p:tav tm="0">
                                          <p:val>
                                            <p:fltVal val="0"/>
                                          </p:val>
                                        </p:tav>
                                        <p:tav tm="100000">
                                          <p:val>
                                            <p:strVal val="#ppt_w"/>
                                          </p:val>
                                        </p:tav>
                                      </p:tavLst>
                                    </p:anim>
                                    <p:anim calcmode="lin" valueType="num">
                                      <p:cBhvr>
                                        <p:cTn id="98" dur="500" fill="hold"/>
                                        <p:tgtEl>
                                          <p:spTgt spid="5">
                                            <p:graphicEl>
                                              <a:dgm id="{542848F5-4746-4B10-A57D-F465FFC19833}"/>
                                            </p:graphicEl>
                                          </p:spTgt>
                                        </p:tgtEl>
                                        <p:attrNameLst>
                                          <p:attrName>ppt_h</p:attrName>
                                        </p:attrNameLst>
                                      </p:cBhvr>
                                      <p:tavLst>
                                        <p:tav tm="0">
                                          <p:val>
                                            <p:fltVal val="0"/>
                                          </p:val>
                                        </p:tav>
                                        <p:tav tm="100000">
                                          <p:val>
                                            <p:strVal val="#ppt_h"/>
                                          </p:val>
                                        </p:tav>
                                      </p:tavLst>
                                    </p:anim>
                                    <p:animEffect transition="in" filter="fade">
                                      <p:cBhvr>
                                        <p:cTn id="99" dur="500"/>
                                        <p:tgtEl>
                                          <p:spTgt spid="5">
                                            <p:graphicEl>
                                              <a:dgm id="{542848F5-4746-4B10-A57D-F465FFC19833}"/>
                                            </p:graphicEl>
                                          </p:spTgt>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
                                            <p:graphicEl>
                                              <a:dgm id="{5A76DC65-DCF4-4F43-AB77-D9CDAB07FCD3}"/>
                                            </p:graphicEl>
                                          </p:spTgt>
                                        </p:tgtEl>
                                        <p:attrNameLst>
                                          <p:attrName>style.visibility</p:attrName>
                                        </p:attrNameLst>
                                      </p:cBhvr>
                                      <p:to>
                                        <p:strVal val="visible"/>
                                      </p:to>
                                    </p:set>
                                    <p:anim calcmode="lin" valueType="num">
                                      <p:cBhvr>
                                        <p:cTn id="103" dur="500" fill="hold"/>
                                        <p:tgtEl>
                                          <p:spTgt spid="5">
                                            <p:graphicEl>
                                              <a:dgm id="{5A76DC65-DCF4-4F43-AB77-D9CDAB07FCD3}"/>
                                            </p:graphicEl>
                                          </p:spTgt>
                                        </p:tgtEl>
                                        <p:attrNameLst>
                                          <p:attrName>ppt_w</p:attrName>
                                        </p:attrNameLst>
                                      </p:cBhvr>
                                      <p:tavLst>
                                        <p:tav tm="0">
                                          <p:val>
                                            <p:fltVal val="0"/>
                                          </p:val>
                                        </p:tav>
                                        <p:tav tm="100000">
                                          <p:val>
                                            <p:strVal val="#ppt_w"/>
                                          </p:val>
                                        </p:tav>
                                      </p:tavLst>
                                    </p:anim>
                                    <p:anim calcmode="lin" valueType="num">
                                      <p:cBhvr>
                                        <p:cTn id="104" dur="500" fill="hold"/>
                                        <p:tgtEl>
                                          <p:spTgt spid="5">
                                            <p:graphicEl>
                                              <a:dgm id="{5A76DC65-DCF4-4F43-AB77-D9CDAB07FCD3}"/>
                                            </p:graphicEl>
                                          </p:spTgt>
                                        </p:tgtEl>
                                        <p:attrNameLst>
                                          <p:attrName>ppt_h</p:attrName>
                                        </p:attrNameLst>
                                      </p:cBhvr>
                                      <p:tavLst>
                                        <p:tav tm="0">
                                          <p:val>
                                            <p:fltVal val="0"/>
                                          </p:val>
                                        </p:tav>
                                        <p:tav tm="100000">
                                          <p:val>
                                            <p:strVal val="#ppt_h"/>
                                          </p:val>
                                        </p:tav>
                                      </p:tavLst>
                                    </p:anim>
                                    <p:animEffect transition="in" filter="fade">
                                      <p:cBhvr>
                                        <p:cTn id="105" dur="500"/>
                                        <p:tgtEl>
                                          <p:spTgt spid="5">
                                            <p:graphicEl>
                                              <a:dgm id="{5A76DC65-DCF4-4F43-AB77-D9CDAB07FCD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AtOnc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5576" y="2060848"/>
            <a:ext cx="7920880" cy="2862322"/>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algn="just" rtl="1"/>
            <a:r>
              <a:rPr lang="ar-TN" sz="3600" dirty="0"/>
              <a:t>يجب أن ينص طلب العروض على النسبة الدنيا من الأعمال المشمولة بعقد الشراكة التي يتعين على الشريك الخاص إسناد إنجازها في إطار المناولة لفائدة المؤسسات الصغرى والمتوسطة التونسية</a:t>
            </a:r>
            <a:endParaRPr lang="fr-FR" sz="3600" dirty="0"/>
          </a:p>
        </p:txBody>
      </p:sp>
      <p:sp>
        <p:nvSpPr>
          <p:cNvPr id="8" name="Rectangle 7"/>
          <p:cNvSpPr/>
          <p:nvPr/>
        </p:nvSpPr>
        <p:spPr>
          <a:xfrm>
            <a:off x="2951820" y="476672"/>
            <a:ext cx="3672408" cy="646331"/>
          </a:xfrm>
          <a:prstGeom prst="rect">
            <a:avLst/>
          </a:prstGeom>
        </p:spPr>
        <p:txBody>
          <a:bodyPr wrap="square">
            <a:spAutoFit/>
          </a:bodyPr>
          <a:lstStyle/>
          <a:p>
            <a:pPr algn="ctr" rtl="1"/>
            <a:r>
              <a:rPr lang="ar-TN" sz="3600" b="1" dirty="0">
                <a:solidFill>
                  <a:schemeClr val="dk1"/>
                </a:solidFill>
              </a:rPr>
              <a:t>المناولة</a:t>
            </a:r>
            <a:endParaRPr lang="fr-FR" sz="3600" b="1" dirty="0">
              <a:solidFill>
                <a:schemeClr val="dk1"/>
              </a:solidFill>
            </a:endParaRPr>
          </a:p>
        </p:txBody>
      </p:sp>
      <p:sp>
        <p:nvSpPr>
          <p:cNvPr id="9" name="Espace réservé du numéro de diapositive 8"/>
          <p:cNvSpPr>
            <a:spLocks noGrp="1"/>
          </p:cNvSpPr>
          <p:nvPr>
            <p:ph type="sldNum" sz="quarter" idx="12"/>
          </p:nvPr>
        </p:nvSpPr>
        <p:spPr/>
        <p:txBody>
          <a:bodyPr/>
          <a:lstStyle/>
          <a:p>
            <a:fld id="{E3177477-77C3-4C03-A8C1-C29FF7B074F1}" type="slidenum">
              <a:rPr lang="fr-FR" smtClean="0"/>
              <a:t>25</a:t>
            </a:fld>
            <a:endParaRPr lang="fr-FR"/>
          </a:p>
        </p:txBody>
      </p:sp>
    </p:spTree>
    <p:extLst>
      <p:ext uri="{BB962C8B-B14F-4D97-AF65-F5344CB8AC3E}">
        <p14:creationId xmlns:p14="http://schemas.microsoft.com/office/powerpoint/2010/main" val="72853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79712" y="693425"/>
            <a:ext cx="5184575" cy="523220"/>
          </a:xfrm>
          <a:prstGeom prst="rect">
            <a:avLst/>
          </a:prstGeom>
        </p:spPr>
        <p:txBody>
          <a:bodyPr wrap="square">
            <a:spAutoFit/>
          </a:bodyPr>
          <a:lstStyle/>
          <a:p>
            <a:pPr lvl="0" algn="ctr" rtl="1"/>
            <a:r>
              <a:rPr lang="ar-TN" sz="2800" b="1" dirty="0">
                <a:solidFill>
                  <a:srgbClr val="FF0000"/>
                </a:solidFill>
              </a:rPr>
              <a:t>نشر قرار إسناد عقد الشراكة </a:t>
            </a:r>
            <a:endParaRPr lang="fr-FR" sz="2800" b="1" dirty="0">
              <a:solidFill>
                <a:srgbClr val="FF0000"/>
              </a:solidFill>
            </a:endParaRPr>
          </a:p>
        </p:txBody>
      </p:sp>
      <p:sp>
        <p:nvSpPr>
          <p:cNvPr id="6" name="Espace réservé du numéro de diapositive 5"/>
          <p:cNvSpPr>
            <a:spLocks noGrp="1"/>
          </p:cNvSpPr>
          <p:nvPr>
            <p:ph type="sldNum" sz="quarter" idx="12"/>
          </p:nvPr>
        </p:nvSpPr>
        <p:spPr/>
        <p:txBody>
          <a:bodyPr/>
          <a:lstStyle/>
          <a:p>
            <a:fld id="{E3177477-77C3-4C03-A8C1-C29FF7B074F1}" type="slidenum">
              <a:rPr lang="fr-FR" smtClean="0"/>
              <a:t>26</a:t>
            </a:fld>
            <a:endParaRPr lang="fr-FR"/>
          </a:p>
        </p:txBody>
      </p:sp>
      <p:sp>
        <p:nvSpPr>
          <p:cNvPr id="3" name="ZoneTexte 2"/>
          <p:cNvSpPr txBox="1"/>
          <p:nvPr/>
        </p:nvSpPr>
        <p:spPr>
          <a:xfrm>
            <a:off x="1187624" y="1484784"/>
            <a:ext cx="7488832" cy="4401205"/>
          </a:xfrm>
          <a:prstGeom prst="rect">
            <a:avLst/>
          </a:prstGeom>
          <a:noFill/>
        </p:spPr>
        <p:txBody>
          <a:bodyPr wrap="square" rtlCol="0">
            <a:spAutoFit/>
          </a:bodyPr>
          <a:lstStyle/>
          <a:p>
            <a:pPr algn="r" rtl="1"/>
            <a:r>
              <a:rPr lang="ar-TN" sz="2800" dirty="0" smtClean="0"/>
              <a:t>- يتعين </a:t>
            </a:r>
            <a:r>
              <a:rPr lang="ar-TN" sz="2800" dirty="0"/>
              <a:t>على الشخص العمومي نشر قرار إسناد عقد الشراكة على موقع </a:t>
            </a:r>
            <a:r>
              <a:rPr lang="ar-TN" sz="2800" dirty="0" err="1"/>
              <a:t>الواب</a:t>
            </a:r>
            <a:r>
              <a:rPr lang="ar-TN" sz="2800" dirty="0"/>
              <a:t> الخاص به وفي الفضاءات المخصصة للمعلقات الإدارية المركزية والجهوية التابعة له وذلك لمدة ثمانية (8) أيام من تاريخ النشر</a:t>
            </a:r>
            <a:r>
              <a:rPr lang="ar-TN" sz="2800" dirty="0" smtClean="0"/>
              <a:t>.</a:t>
            </a:r>
          </a:p>
          <a:p>
            <a:pPr algn="r" rtl="1"/>
            <a:endParaRPr lang="ar-TN" sz="2800" dirty="0"/>
          </a:p>
          <a:p>
            <a:pPr algn="r" rtl="1"/>
            <a:r>
              <a:rPr lang="ar-TN" sz="2800" dirty="0" smtClean="0"/>
              <a:t>- يمكن لمن له مصلحة من المشاركين في طلب العروض أن يلجأ إلى المحكمة المختصة ليطعن في القرار المذكور طبقا للإجراءات المتبعة في المادة الاستعجالية</a:t>
            </a:r>
            <a:endParaRPr lang="fr-FR" sz="2800" dirty="0" smtClean="0"/>
          </a:p>
          <a:p>
            <a:pPr algn="r" rtl="1"/>
            <a:endParaRPr lang="fr-FR" sz="2800" dirty="0"/>
          </a:p>
          <a:p>
            <a:pPr algn="r" rtl="1"/>
            <a:endParaRPr lang="fr-FR" sz="2800" dirty="0"/>
          </a:p>
        </p:txBody>
      </p:sp>
    </p:spTree>
    <p:extLst>
      <p:ext uri="{BB962C8B-B14F-4D97-AF65-F5344CB8AC3E}">
        <p14:creationId xmlns:p14="http://schemas.microsoft.com/office/powerpoint/2010/main" val="27280931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568952" cy="6192688"/>
          </a:xfrm>
        </p:spPr>
        <p:txBody>
          <a:bodyPr>
            <a:normAutofit/>
          </a:bodyPr>
          <a:lstStyle/>
          <a:p>
            <a:pPr marL="541338" indent="-541338" algn="r" rtl="1">
              <a:buFont typeface="+mj-lt"/>
              <a:buAutoNum type="romanUcPeriod" startAt="3"/>
            </a:pPr>
            <a:r>
              <a:rPr lang="ar-SA" sz="3200" b="1" dirty="0">
                <a:solidFill>
                  <a:srgbClr val="FF0000"/>
                </a:solidFill>
                <a:latin typeface="Andalus" panose="02020603050405020304" pitchFamily="18" charset="-78"/>
              </a:rPr>
              <a:t>إبرام عقد الشراكة وتنفيذه</a:t>
            </a:r>
            <a:r>
              <a:rPr lang="ar-TN" sz="3200" b="1" dirty="0" smtClean="0">
                <a:solidFill>
                  <a:srgbClr val="FF0000"/>
                </a:solidFill>
                <a:latin typeface="Andalus" panose="02020603050405020304" pitchFamily="18" charset="-78"/>
              </a:rPr>
              <a:t>:</a:t>
            </a:r>
            <a:br>
              <a:rPr lang="ar-TN" sz="3200" b="1" dirty="0" smtClean="0">
                <a:solidFill>
                  <a:srgbClr val="FF0000"/>
                </a:solidFill>
                <a:latin typeface="Andalus" panose="02020603050405020304" pitchFamily="18" charset="-78"/>
              </a:rPr>
            </a:br>
            <a:r>
              <a:rPr lang="ar-TN" sz="2800" dirty="0" smtClean="0">
                <a:solidFill>
                  <a:srgbClr val="FF0000"/>
                </a:solidFill>
                <a:latin typeface="Andalus" panose="02020603050405020304" pitchFamily="18" charset="-78"/>
                <a:cs typeface="Andalus" panose="02020603050405020304" pitchFamily="18" charset="-78"/>
              </a:rPr>
              <a:t/>
            </a:r>
            <a:br>
              <a:rPr lang="ar-TN" sz="2800" dirty="0" smtClean="0">
                <a:solidFill>
                  <a:srgbClr val="FF0000"/>
                </a:solidFill>
                <a:latin typeface="Andalus" panose="02020603050405020304" pitchFamily="18" charset="-78"/>
                <a:cs typeface="Andalus" panose="02020603050405020304" pitchFamily="18" charset="-78"/>
              </a:rPr>
            </a:br>
            <a:r>
              <a:rPr lang="ar-TN" sz="3200" dirty="0" smtClean="0">
                <a:latin typeface="Andalus" panose="02020603050405020304" pitchFamily="18" charset="-78"/>
              </a:rPr>
              <a:t>-</a:t>
            </a:r>
            <a:r>
              <a:rPr lang="ar-TN" dirty="0" smtClean="0">
                <a:solidFill>
                  <a:schemeClr val="tx1"/>
                </a:solidFill>
                <a:latin typeface="Andalus" panose="02020603050405020304" pitchFamily="18" charset="-78"/>
                <a:cs typeface="Andalus" panose="02020603050405020304" pitchFamily="18" charset="-78"/>
              </a:rPr>
              <a:t> </a:t>
            </a:r>
            <a:r>
              <a:rPr lang="ar-TN" sz="3600" dirty="0" smtClean="0">
                <a:latin typeface="Andalus" panose="02020603050405020304" pitchFamily="18" charset="-78"/>
              </a:rPr>
              <a:t>شخص عمومي</a:t>
            </a:r>
            <a:r>
              <a:rPr lang="fr-FR" sz="3600" dirty="0" smtClean="0">
                <a:latin typeface="Andalus" panose="02020603050405020304" pitchFamily="18" charset="-78"/>
              </a:rPr>
              <a:t/>
            </a:r>
            <a:br>
              <a:rPr lang="fr-FR" sz="3600" dirty="0" smtClean="0">
                <a:latin typeface="Andalus" panose="02020603050405020304" pitchFamily="18" charset="-78"/>
              </a:rPr>
            </a:br>
            <a:r>
              <a:rPr lang="ar-TN" sz="3600" dirty="0" smtClean="0">
                <a:latin typeface="Andalus" panose="02020603050405020304" pitchFamily="18" charset="-78"/>
              </a:rPr>
              <a:t>- </a:t>
            </a:r>
            <a:r>
              <a:rPr lang="ar-SA" sz="3600" dirty="0" smtClean="0">
                <a:latin typeface="Andalus" panose="02020603050405020304" pitchFamily="18" charset="-78"/>
              </a:rPr>
              <a:t>عقد الشراكة </a:t>
            </a:r>
            <a:r>
              <a:rPr lang="fr-FR" sz="3600" dirty="0" smtClean="0">
                <a:latin typeface="Andalus" panose="02020603050405020304" pitchFamily="18" charset="-78"/>
              </a:rPr>
              <a:t/>
            </a:r>
            <a:br>
              <a:rPr lang="fr-FR" sz="3600" dirty="0" smtClean="0">
                <a:latin typeface="Andalus" panose="02020603050405020304" pitchFamily="18" charset="-78"/>
              </a:rPr>
            </a:br>
            <a:r>
              <a:rPr lang="ar-TN" sz="3600" dirty="0" smtClean="0">
                <a:latin typeface="Andalus" panose="02020603050405020304" pitchFamily="18" charset="-78"/>
              </a:rPr>
              <a:t>- </a:t>
            </a:r>
            <a:r>
              <a:rPr lang="ar-SA" sz="3600" dirty="0" smtClean="0">
                <a:latin typeface="Andalus" panose="02020603050405020304" pitchFamily="18" charset="-78"/>
              </a:rPr>
              <a:t>شركة المشروع </a:t>
            </a:r>
            <a:r>
              <a:rPr lang="fr-FR" sz="3600" dirty="0" smtClean="0">
                <a:latin typeface="Andalus" panose="02020603050405020304" pitchFamily="18" charset="-78"/>
              </a:rPr>
              <a:t/>
            </a:r>
            <a:br>
              <a:rPr lang="fr-FR" sz="3600" dirty="0" smtClean="0">
                <a:latin typeface="Andalus" panose="02020603050405020304" pitchFamily="18" charset="-78"/>
              </a:rPr>
            </a:br>
            <a:r>
              <a:rPr lang="ar-TN" sz="3600" dirty="0" smtClean="0">
                <a:latin typeface="Andalus" panose="02020603050405020304" pitchFamily="18" charset="-78"/>
              </a:rPr>
              <a:t>- </a:t>
            </a:r>
            <a:r>
              <a:rPr lang="ar-SA" sz="3600" dirty="0" smtClean="0">
                <a:latin typeface="Andalus" panose="02020603050405020304" pitchFamily="18" charset="-78"/>
              </a:rPr>
              <a:t>مدة محددة تضبط بالنظر خاصة إلى مدّة اهتلاك الاستثمارات المتفق على إنجازها وطرق التمويل المعتمدة</a:t>
            </a:r>
            <a:r>
              <a:rPr lang="fr-FR" sz="3600" dirty="0" smtClean="0">
                <a:latin typeface="Andalus" panose="02020603050405020304" pitchFamily="18" charset="-78"/>
              </a:rPr>
              <a:t/>
            </a:r>
            <a:br>
              <a:rPr lang="fr-FR" sz="3600" dirty="0" smtClean="0">
                <a:latin typeface="Andalus" panose="02020603050405020304" pitchFamily="18" charset="-78"/>
              </a:rPr>
            </a:br>
            <a:endParaRPr lang="fr-FR" dirty="0">
              <a:solidFill>
                <a:schemeClr val="tx1"/>
              </a:solidFill>
              <a:latin typeface="Andalus" panose="02020603050405020304" pitchFamily="18" charset="-78"/>
            </a:endParaRPr>
          </a:p>
        </p:txBody>
      </p:sp>
      <p:sp>
        <p:nvSpPr>
          <p:cNvPr id="3" name="Espace réservé du numéro de diapositive 2"/>
          <p:cNvSpPr>
            <a:spLocks noGrp="1"/>
          </p:cNvSpPr>
          <p:nvPr>
            <p:ph type="sldNum" sz="quarter" idx="12"/>
          </p:nvPr>
        </p:nvSpPr>
        <p:spPr/>
        <p:txBody>
          <a:bodyPr/>
          <a:lstStyle/>
          <a:p>
            <a:fld id="{E3177477-77C3-4C03-A8C1-C29FF7B074F1}" type="slidenum">
              <a:rPr lang="fr-FR" smtClean="0"/>
              <a:t>27</a:t>
            </a:fld>
            <a:endParaRPr lang="fr-FR"/>
          </a:p>
        </p:txBody>
      </p:sp>
    </p:spTree>
    <p:extLst>
      <p:ext uri="{BB962C8B-B14F-4D97-AF65-F5344CB8AC3E}">
        <p14:creationId xmlns:p14="http://schemas.microsoft.com/office/powerpoint/2010/main" val="16297319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E3177477-77C3-4C03-A8C1-C29FF7B074F1}" type="slidenum">
              <a:rPr lang="fr-FR" smtClean="0"/>
              <a:t>28</a:t>
            </a:fld>
            <a:endParaRPr lang="fr-FR"/>
          </a:p>
        </p:txBody>
      </p:sp>
      <p:sp>
        <p:nvSpPr>
          <p:cNvPr id="3" name="Rectangle 2"/>
          <p:cNvSpPr/>
          <p:nvPr/>
        </p:nvSpPr>
        <p:spPr>
          <a:xfrm>
            <a:off x="3096994" y="385500"/>
            <a:ext cx="2339102" cy="52322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none">
            <a:spAutoFit/>
          </a:bodyPr>
          <a:lstStyle/>
          <a:p>
            <a:pPr lvl="0" algn="ctr" rtl="1"/>
            <a:r>
              <a:rPr lang="ar-TN" sz="2800" dirty="0" smtClean="0">
                <a:latin typeface="Andalus" panose="02020603050405020304" pitchFamily="18" charset="-78"/>
                <a:cs typeface="Andalus" panose="02020603050405020304" pitchFamily="18" charset="-78"/>
              </a:rPr>
              <a:t>تجديد عقد الشراكة</a:t>
            </a:r>
            <a:endParaRPr lang="fr-FR" sz="2800" dirty="0">
              <a:latin typeface="Andalus" panose="02020603050405020304" pitchFamily="18" charset="-78"/>
              <a:cs typeface="Andalus" panose="02020603050405020304" pitchFamily="18" charset="-78"/>
            </a:endParaRPr>
          </a:p>
        </p:txBody>
      </p:sp>
      <p:sp>
        <p:nvSpPr>
          <p:cNvPr id="7" name="Rectangle à coins arrondis 6"/>
          <p:cNvSpPr/>
          <p:nvPr/>
        </p:nvSpPr>
        <p:spPr>
          <a:xfrm>
            <a:off x="6916035" y="1916832"/>
            <a:ext cx="1567086" cy="2736304"/>
          </a:xfrm>
          <a:prstGeom prst="round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ar-TN" sz="2000" dirty="0" smtClean="0"/>
              <a:t>«</a:t>
            </a:r>
            <a:r>
              <a:rPr lang="ar-TN" b="1" dirty="0" smtClean="0"/>
              <a:t>المبدأ</a:t>
            </a:r>
            <a:r>
              <a:rPr lang="ar-TN" sz="2000" dirty="0" smtClean="0"/>
              <a:t>»</a:t>
            </a:r>
            <a:endParaRPr lang="fr-FR" sz="2000" dirty="0" smtClean="0"/>
          </a:p>
          <a:p>
            <a:pPr algn="ctr"/>
            <a:endParaRPr lang="fr-FR" sz="2000" b="1" dirty="0" smtClean="0"/>
          </a:p>
          <a:p>
            <a:pPr algn="ctr"/>
            <a:r>
              <a:rPr lang="ar-TN" sz="2000" b="1" dirty="0" smtClean="0"/>
              <a:t>لا </a:t>
            </a:r>
            <a:r>
              <a:rPr lang="ar-TN" b="1" dirty="0" smtClean="0"/>
              <a:t>يقبل</a:t>
            </a:r>
            <a:r>
              <a:rPr lang="ar-TN" sz="2000" b="1" dirty="0" smtClean="0"/>
              <a:t> </a:t>
            </a:r>
            <a:r>
              <a:rPr lang="ar-TN" b="1" dirty="0" smtClean="0"/>
              <a:t>عقد الشراكة التجديد</a:t>
            </a:r>
            <a:endParaRPr lang="fr-FR" b="1" dirty="0" smtClean="0"/>
          </a:p>
          <a:p>
            <a:pPr algn="ctr"/>
            <a:endParaRPr lang="fr-FR" sz="2000" dirty="0"/>
          </a:p>
        </p:txBody>
      </p:sp>
      <p:sp>
        <p:nvSpPr>
          <p:cNvPr id="8" name="Rectangle à coins arrondis 7"/>
          <p:cNvSpPr/>
          <p:nvPr/>
        </p:nvSpPr>
        <p:spPr>
          <a:xfrm>
            <a:off x="4890864" y="1916832"/>
            <a:ext cx="1567086" cy="2736304"/>
          </a:xfrm>
          <a:prstGeom prst="round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ar-TN" sz="2400" dirty="0" smtClean="0"/>
              <a:t>«</a:t>
            </a:r>
            <a:r>
              <a:rPr lang="ar-TN" b="1" dirty="0" smtClean="0"/>
              <a:t>الإستثناء</a:t>
            </a:r>
            <a:r>
              <a:rPr lang="ar-TN" dirty="0" smtClean="0"/>
              <a:t>»</a:t>
            </a:r>
            <a:endParaRPr lang="fr-FR" dirty="0" smtClean="0"/>
          </a:p>
          <a:p>
            <a:pPr lvl="0" algn="ctr" rtl="1"/>
            <a:endParaRPr lang="fr-FR" sz="1600" b="1" dirty="0" smtClean="0"/>
          </a:p>
          <a:p>
            <a:pPr lvl="0" algn="ctr" rtl="1"/>
            <a:endParaRPr lang="fr-FR" sz="1600" b="1" dirty="0"/>
          </a:p>
          <a:p>
            <a:pPr lvl="0" algn="ctr" rtl="1"/>
            <a:r>
              <a:rPr lang="ar-TN" sz="1600" b="1" dirty="0" smtClean="0"/>
              <a:t>في حالات التأكد لضمان استمرارية المرفق العام </a:t>
            </a:r>
            <a:endParaRPr lang="fr-FR" sz="1600" b="1" dirty="0" smtClean="0"/>
          </a:p>
          <a:p>
            <a:pPr algn="ctr" rtl="1"/>
            <a:endParaRPr lang="fr-FR" sz="2400" dirty="0"/>
          </a:p>
        </p:txBody>
      </p:sp>
      <p:sp>
        <p:nvSpPr>
          <p:cNvPr id="9" name="Rectangle à coins arrondis 8"/>
          <p:cNvSpPr/>
          <p:nvPr/>
        </p:nvSpPr>
        <p:spPr>
          <a:xfrm>
            <a:off x="3111983" y="1916832"/>
            <a:ext cx="1567086" cy="2736304"/>
          </a:xfrm>
          <a:prstGeom prst="round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ar-TN" dirty="0" smtClean="0"/>
              <a:t>«</a:t>
            </a:r>
            <a:r>
              <a:rPr lang="ar-TN" b="1" dirty="0"/>
              <a:t>الإستثناء»</a:t>
            </a:r>
            <a:endParaRPr lang="ar-TN" sz="1400" b="1" dirty="0"/>
          </a:p>
          <a:p>
            <a:pPr algn="ctr"/>
            <a:endParaRPr lang="fr-FR" b="1" dirty="0" smtClean="0"/>
          </a:p>
          <a:p>
            <a:pPr lvl="0" algn="ctr" rtl="1"/>
            <a:endParaRPr lang="fr-FR" b="1" dirty="0" smtClean="0"/>
          </a:p>
          <a:p>
            <a:pPr lvl="0" algn="ctr" rtl="1"/>
            <a:endParaRPr lang="fr-FR" b="1" dirty="0"/>
          </a:p>
          <a:p>
            <a:pPr lvl="0" algn="ctr" rtl="1"/>
            <a:r>
              <a:rPr lang="ar-TN" b="1" dirty="0" smtClean="0"/>
              <a:t>حالة </a:t>
            </a:r>
            <a:r>
              <a:rPr lang="ar-TN" b="1" dirty="0"/>
              <a:t>القوة القاهرة</a:t>
            </a:r>
          </a:p>
          <a:p>
            <a:pPr algn="ctr"/>
            <a:endParaRPr lang="fr-FR" sz="2400" dirty="0"/>
          </a:p>
        </p:txBody>
      </p:sp>
      <p:sp>
        <p:nvSpPr>
          <p:cNvPr id="10" name="Rectangle à coins arrondis 9"/>
          <p:cNvSpPr/>
          <p:nvPr/>
        </p:nvSpPr>
        <p:spPr>
          <a:xfrm>
            <a:off x="1086812" y="1916832"/>
            <a:ext cx="1567086" cy="2736304"/>
          </a:xfrm>
          <a:prstGeom prst="round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r>
              <a:rPr lang="ar-TN" dirty="0" smtClean="0"/>
              <a:t>«</a:t>
            </a:r>
            <a:r>
              <a:rPr lang="ar-TN" b="1" dirty="0" smtClean="0"/>
              <a:t>الاستثناء</a:t>
            </a:r>
            <a:r>
              <a:rPr lang="ar-TN" dirty="0" smtClean="0"/>
              <a:t>»</a:t>
            </a:r>
            <a:endParaRPr lang="fr-FR" dirty="0" smtClean="0"/>
          </a:p>
          <a:p>
            <a:pPr lvl="0" algn="ctr" rtl="1"/>
            <a:endParaRPr lang="fr-FR" b="1" dirty="0" smtClean="0"/>
          </a:p>
          <a:p>
            <a:pPr lvl="0" algn="ctr" rtl="1"/>
            <a:endParaRPr lang="ar-TN" b="1" dirty="0" smtClean="0"/>
          </a:p>
          <a:p>
            <a:pPr lvl="0" algn="ctr" rtl="1"/>
            <a:r>
              <a:rPr lang="ar-TN" sz="1600" b="1" dirty="0" smtClean="0"/>
              <a:t>أحداث لم تكن متوقعة</a:t>
            </a:r>
          </a:p>
          <a:p>
            <a:pPr algn="ctr"/>
            <a:endParaRPr lang="fr-FR" sz="2400" dirty="0"/>
          </a:p>
        </p:txBody>
      </p:sp>
      <p:sp>
        <p:nvSpPr>
          <p:cNvPr id="5" name="ZoneTexte 4"/>
          <p:cNvSpPr txBox="1"/>
          <p:nvPr/>
        </p:nvSpPr>
        <p:spPr>
          <a:xfrm>
            <a:off x="1547664" y="5301208"/>
            <a:ext cx="6624736" cy="369332"/>
          </a:xfrm>
          <a:prstGeom prst="rect">
            <a:avLst/>
          </a:prstGeom>
          <a:noFill/>
        </p:spPr>
        <p:txBody>
          <a:bodyPr wrap="square" rtlCol="0">
            <a:spAutoFit/>
          </a:bodyPr>
          <a:lstStyle/>
          <a:p>
            <a:pPr algn="r" rtl="1"/>
            <a:r>
              <a:rPr lang="ar-TN" dirty="0" smtClean="0"/>
              <a:t>- التمديد في العقد لمدة لا تتجاوز ثلاث سنوات</a:t>
            </a:r>
            <a:endParaRPr lang="fr-FR" dirty="0"/>
          </a:p>
        </p:txBody>
      </p:sp>
    </p:spTree>
    <p:extLst>
      <p:ext uri="{BB962C8B-B14F-4D97-AF65-F5344CB8AC3E}">
        <p14:creationId xmlns:p14="http://schemas.microsoft.com/office/powerpoint/2010/main" val="18529371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1216" y="476672"/>
            <a:ext cx="8219256" cy="5472608"/>
          </a:xfrm>
        </p:spPr>
        <p:txBody>
          <a:bodyPr>
            <a:normAutofit fontScale="90000"/>
          </a:bodyPr>
          <a:lstStyle/>
          <a:p>
            <a:pPr algn="r" rtl="1">
              <a:lnSpc>
                <a:spcPct val="150000"/>
              </a:lnSpc>
            </a:pPr>
            <a:r>
              <a:rPr lang="ar-TN" sz="3200" b="1" dirty="0" smtClean="0">
                <a:latin typeface="Andalus" panose="02020603050405020304" pitchFamily="18" charset="-78"/>
              </a:rPr>
              <a:t>  </a:t>
            </a:r>
            <a:r>
              <a:rPr lang="ar-TN" sz="3200" b="1" dirty="0" err="1" smtClean="0">
                <a:solidFill>
                  <a:schemeClr val="tx1"/>
                </a:solidFill>
                <a:latin typeface="Andalus" panose="02020603050405020304" pitchFamily="18" charset="-78"/>
              </a:rPr>
              <a:t>التنصيصات</a:t>
            </a:r>
            <a:r>
              <a:rPr lang="ar-TN" sz="3200" b="1" dirty="0" smtClean="0">
                <a:solidFill>
                  <a:schemeClr val="tx1"/>
                </a:solidFill>
                <a:latin typeface="Andalus" panose="02020603050405020304" pitchFamily="18" charset="-78"/>
              </a:rPr>
              <a:t> </a:t>
            </a:r>
            <a:r>
              <a:rPr lang="ar-TN" sz="3200" b="1" dirty="0" err="1" smtClean="0">
                <a:solidFill>
                  <a:schemeClr val="tx1"/>
                </a:solidFill>
                <a:latin typeface="Andalus" panose="02020603050405020304" pitchFamily="18" charset="-78"/>
              </a:rPr>
              <a:t>الوجوبية</a:t>
            </a:r>
            <a:r>
              <a:rPr lang="ar-TN" sz="3200" b="1" dirty="0" smtClean="0">
                <a:solidFill>
                  <a:schemeClr val="tx1"/>
                </a:solidFill>
                <a:latin typeface="Andalus" panose="02020603050405020304" pitchFamily="18" charset="-78"/>
              </a:rPr>
              <a:t> لعقد الشراكة:</a:t>
            </a:r>
            <a:br>
              <a:rPr lang="ar-TN" sz="3200" b="1" dirty="0" smtClean="0">
                <a:solidFill>
                  <a:schemeClr val="tx1"/>
                </a:solidFill>
                <a:latin typeface="Andalus" panose="02020603050405020304" pitchFamily="18" charset="-78"/>
              </a:rPr>
            </a:br>
            <a:r>
              <a:rPr lang="ar-TN" sz="3200" b="1" dirty="0" smtClean="0">
                <a:solidFill>
                  <a:schemeClr val="tx1"/>
                </a:solidFill>
                <a:latin typeface="Andalus" panose="02020603050405020304" pitchFamily="18" charset="-78"/>
              </a:rPr>
              <a:t>- </a:t>
            </a:r>
            <a:r>
              <a:rPr lang="ar-TN" sz="3200" dirty="0" smtClean="0"/>
              <a:t>موضوع العقد،</a:t>
            </a:r>
            <a:r>
              <a:rPr lang="fr-FR" sz="3200" dirty="0" smtClean="0"/>
              <a:t/>
            </a:r>
            <a:br>
              <a:rPr lang="fr-FR" sz="3200" dirty="0" smtClean="0"/>
            </a:br>
            <a:r>
              <a:rPr lang="ar-TN" sz="3200" dirty="0" smtClean="0"/>
              <a:t>- أطراف العقد،</a:t>
            </a:r>
            <a:br>
              <a:rPr lang="ar-TN" sz="3200" dirty="0" smtClean="0"/>
            </a:br>
            <a:r>
              <a:rPr lang="ar-TN" sz="3200" dirty="0" smtClean="0"/>
              <a:t>- مدة العقد،</a:t>
            </a:r>
            <a:r>
              <a:rPr lang="fr-FR" sz="3200" dirty="0" smtClean="0"/>
              <a:t/>
            </a:r>
            <a:br>
              <a:rPr lang="fr-FR" sz="3200" dirty="0" smtClean="0"/>
            </a:br>
            <a:r>
              <a:rPr lang="ar-TN" sz="3200" dirty="0" smtClean="0"/>
              <a:t>ـ الكلفة الإجمالية للعقد،</a:t>
            </a:r>
            <a:br>
              <a:rPr lang="ar-TN" sz="3200" dirty="0" smtClean="0"/>
            </a:br>
            <a:r>
              <a:rPr lang="ar-TN" sz="3200" dirty="0" smtClean="0"/>
              <a:t>ـ آجال إنجاز المشروع،</a:t>
            </a:r>
            <a:r>
              <a:rPr lang="fr-FR" sz="3200" dirty="0" smtClean="0"/>
              <a:t/>
            </a:r>
            <a:br>
              <a:rPr lang="fr-FR" sz="3200" dirty="0" smtClean="0"/>
            </a:br>
            <a:r>
              <a:rPr lang="ar-TN" sz="3200" dirty="0" smtClean="0"/>
              <a:t>ـ كيفية تقاسم المخاطر،</a:t>
            </a:r>
            <a:r>
              <a:rPr lang="fr-FR" sz="3200" dirty="0" smtClean="0"/>
              <a:t/>
            </a:r>
            <a:br>
              <a:rPr lang="fr-FR" sz="3200" dirty="0" smtClean="0"/>
            </a:br>
            <a:r>
              <a:rPr lang="ar-TN" sz="3200" dirty="0" smtClean="0"/>
              <a:t>ـ شروط ضمان توازن العقد،</a:t>
            </a:r>
            <a:r>
              <a:rPr lang="fr-FR" sz="3200" dirty="0" smtClean="0"/>
              <a:t/>
            </a:r>
            <a:br>
              <a:rPr lang="fr-FR" sz="3200" dirty="0" smtClean="0"/>
            </a:br>
            <a:r>
              <a:rPr lang="fr-FR" sz="3200" b="1" dirty="0" smtClean="0"/>
              <a:t/>
            </a:r>
            <a:br>
              <a:rPr lang="fr-FR" sz="3200" b="1" dirty="0" smtClean="0"/>
            </a:br>
            <a:r>
              <a:rPr lang="fr-FR" sz="3200" b="1" dirty="0" smtClean="0"/>
              <a:t/>
            </a:r>
            <a:br>
              <a:rPr lang="fr-FR" sz="3200" b="1" dirty="0" smtClean="0"/>
            </a:br>
            <a:endParaRPr lang="fr-FR" sz="3200" b="1" dirty="0">
              <a:solidFill>
                <a:schemeClr val="tx1"/>
              </a:solidFill>
              <a:latin typeface="Andalus" panose="02020603050405020304" pitchFamily="18" charset="-78"/>
            </a:endParaRPr>
          </a:p>
        </p:txBody>
      </p:sp>
      <p:sp>
        <p:nvSpPr>
          <p:cNvPr id="3" name="Espace réservé du numéro de diapositive 2"/>
          <p:cNvSpPr>
            <a:spLocks noGrp="1"/>
          </p:cNvSpPr>
          <p:nvPr>
            <p:ph type="sldNum" sz="quarter" idx="12"/>
          </p:nvPr>
        </p:nvSpPr>
        <p:spPr/>
        <p:txBody>
          <a:bodyPr/>
          <a:lstStyle/>
          <a:p>
            <a:fld id="{38D96CC7-3893-478A-9225-6D8DAE88EC20}" type="slidenum">
              <a:rPr lang="fr-FR" smtClean="0"/>
              <a:t>29</a:t>
            </a:fld>
            <a:endParaRPr lang="fr-FR"/>
          </a:p>
        </p:txBody>
      </p:sp>
    </p:spTree>
    <p:extLst>
      <p:ext uri="{BB962C8B-B14F-4D97-AF65-F5344CB8AC3E}">
        <p14:creationId xmlns:p14="http://schemas.microsoft.com/office/powerpoint/2010/main" val="10712393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5373" y="1052737"/>
            <a:ext cx="8507108" cy="3416320"/>
          </a:xfrm>
          <a:prstGeom prst="rect">
            <a:avLst/>
          </a:prstGeom>
        </p:spPr>
        <p:txBody>
          <a:bodyPr wrap="square">
            <a:spAutoFit/>
          </a:bodyPr>
          <a:lstStyle/>
          <a:p>
            <a:pPr algn="just" rtl="1"/>
            <a:r>
              <a:rPr lang="ar-TN" sz="3600" dirty="0" smtClean="0"/>
              <a:t>تعدّ </a:t>
            </a:r>
            <a:r>
              <a:rPr lang="ar-TN" sz="3600" dirty="0"/>
              <a:t>الشراكة بين القطاعين العام والخاص إحدى الوسائل الأساسية التي يمكن أن تساهم في تمويل المرافق العمومية والمشاريع الكبرى في مجال البنية الأساسية من : طرقات سيارة – مستشفيات- معاهد- مدارس....</a:t>
            </a:r>
            <a:endParaRPr lang="fr-FR" sz="3600" dirty="0"/>
          </a:p>
        </p:txBody>
      </p:sp>
      <p:sp>
        <p:nvSpPr>
          <p:cNvPr id="9" name="Rectangle 8"/>
          <p:cNvSpPr/>
          <p:nvPr/>
        </p:nvSpPr>
        <p:spPr>
          <a:xfrm>
            <a:off x="251520" y="4365104"/>
            <a:ext cx="8496944" cy="1938992"/>
          </a:xfrm>
          <a:prstGeom prst="rect">
            <a:avLst/>
          </a:prstGeom>
        </p:spPr>
        <p:txBody>
          <a:bodyPr wrap="square">
            <a:spAutoFit/>
          </a:bodyPr>
          <a:lstStyle/>
          <a:p>
            <a:pPr algn="just" rtl="1"/>
            <a:r>
              <a:rPr lang="ar-TN" sz="4000" dirty="0" smtClean="0">
                <a:cs typeface="+mj-cs"/>
              </a:rPr>
              <a:t>الشراكة بين القطاع العام والخاص إحدى </a:t>
            </a:r>
            <a:r>
              <a:rPr lang="ar-TN" sz="4000" dirty="0">
                <a:cs typeface="+mj-cs"/>
              </a:rPr>
              <a:t>وسائل التثمين </a:t>
            </a:r>
            <a:r>
              <a:rPr lang="ar-TN" sz="4000" dirty="0" smtClean="0">
                <a:cs typeface="+mj-cs"/>
              </a:rPr>
              <a:t>الاقتصادي </a:t>
            </a:r>
            <a:r>
              <a:rPr lang="ar-TN" sz="4000" dirty="0">
                <a:cs typeface="+mj-cs"/>
              </a:rPr>
              <a:t>للملك العمومي.</a:t>
            </a:r>
            <a:endParaRPr lang="fr-FR" sz="4000" dirty="0">
              <a:cs typeface="+mj-cs"/>
            </a:endParaRPr>
          </a:p>
        </p:txBody>
      </p:sp>
    </p:spTree>
    <p:extLst>
      <p:ext uri="{BB962C8B-B14F-4D97-AF65-F5344CB8AC3E}">
        <p14:creationId xmlns:p14="http://schemas.microsoft.com/office/powerpoint/2010/main" val="8730951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60648"/>
            <a:ext cx="8064896" cy="6984776"/>
          </a:xfrm>
        </p:spPr>
        <p:txBody>
          <a:bodyPr>
            <a:normAutofit fontScale="90000"/>
          </a:bodyPr>
          <a:lstStyle/>
          <a:p>
            <a:pPr algn="r" rtl="1">
              <a:tabLst>
                <a:tab pos="273050" algn="l"/>
              </a:tabLst>
            </a:pPr>
            <a:r>
              <a:rPr lang="ar-TN" sz="2200" b="1" dirty="0"/>
              <a:t>-</a:t>
            </a:r>
            <a:r>
              <a:rPr lang="ar-TN" sz="2200" dirty="0" smtClean="0"/>
              <a:t>حقوق والتزامات المتعاقدين،</a:t>
            </a:r>
            <a:br>
              <a:rPr lang="ar-TN" sz="2200" dirty="0" smtClean="0"/>
            </a:br>
            <a:r>
              <a:rPr lang="ar-TN" sz="2200" dirty="0" smtClean="0"/>
              <a:t>ـ صيغ تنفيذ المشروع ووضعه حيز الاستغلال،</a:t>
            </a:r>
            <a:r>
              <a:rPr lang="fr-FR" sz="2200" dirty="0" smtClean="0"/>
              <a:t/>
            </a:r>
            <a:br>
              <a:rPr lang="fr-FR" sz="2200" dirty="0" smtClean="0"/>
            </a:br>
            <a:r>
              <a:rPr lang="ar-TN" sz="2200" dirty="0" smtClean="0"/>
              <a:t>ـ صيغ تمويل المشروع،</a:t>
            </a:r>
            <a:br>
              <a:rPr lang="ar-TN" sz="2200" dirty="0" smtClean="0"/>
            </a:br>
            <a:r>
              <a:rPr lang="ar-TN" sz="2200" dirty="0" smtClean="0"/>
              <a:t>ـ النجاعة</a:t>
            </a:r>
            <a:r>
              <a:rPr lang="fr-FR" sz="2200" dirty="0" smtClean="0"/>
              <a:t/>
            </a:r>
            <a:br>
              <a:rPr lang="fr-FR" sz="2200" dirty="0" smtClean="0"/>
            </a:br>
            <a:r>
              <a:rPr lang="ar-TN" sz="2200" dirty="0" smtClean="0"/>
              <a:t>- الجودة </a:t>
            </a:r>
            <a:r>
              <a:rPr lang="fr-FR" sz="2200" dirty="0" smtClean="0"/>
              <a:t/>
            </a:r>
            <a:br>
              <a:rPr lang="fr-FR" sz="2200" dirty="0" smtClean="0"/>
            </a:br>
            <a:r>
              <a:rPr lang="ar-TN" sz="2200" dirty="0" smtClean="0"/>
              <a:t>ـ طرق ضبط المقابل</a:t>
            </a:r>
            <a:br>
              <a:rPr lang="ar-TN" sz="2200" dirty="0" smtClean="0"/>
            </a:br>
            <a:r>
              <a:rPr lang="ar-TN" sz="2200" dirty="0" smtClean="0"/>
              <a:t>ـ ضبط المقابل المرخص للشريك الخاص في </a:t>
            </a:r>
            <a:br>
              <a:rPr lang="ar-TN" sz="2200" dirty="0" smtClean="0"/>
            </a:br>
            <a:r>
              <a:rPr lang="ar-TN" sz="2200" dirty="0" smtClean="0"/>
              <a:t>استخلاصه من مستعملي المرفق العمومي </a:t>
            </a:r>
            <a:br>
              <a:rPr lang="ar-TN" sz="2200" dirty="0" smtClean="0"/>
            </a:br>
            <a:r>
              <a:rPr lang="ar-TN" sz="2200" dirty="0" smtClean="0"/>
              <a:t>-ــ طرق مراقبة الشخص العمومي ومتابعته لتنفيذ العقد،</a:t>
            </a:r>
            <a:r>
              <a:rPr lang="fr-FR" sz="2200" dirty="0" smtClean="0"/>
              <a:t/>
            </a:r>
            <a:br>
              <a:rPr lang="fr-FR" sz="2200" dirty="0" smtClean="0"/>
            </a:br>
            <a:r>
              <a:rPr lang="ar-TN" sz="2200" dirty="0" smtClean="0"/>
              <a:t>ـ عقود التأمين،</a:t>
            </a:r>
            <a:r>
              <a:rPr lang="fr-FR" sz="2200" dirty="0" smtClean="0"/>
              <a:t/>
            </a:r>
            <a:br>
              <a:rPr lang="fr-FR" sz="2200" dirty="0" smtClean="0"/>
            </a:br>
            <a:r>
              <a:rPr lang="ar-TN" sz="2200" dirty="0" smtClean="0"/>
              <a:t>ـ المناولة،</a:t>
            </a:r>
            <a:br>
              <a:rPr lang="ar-TN" sz="2200" dirty="0" smtClean="0"/>
            </a:br>
            <a:r>
              <a:rPr lang="ar-TN" sz="2200" dirty="0" smtClean="0"/>
              <a:t>-</a:t>
            </a:r>
            <a:r>
              <a:rPr lang="ar-TN" sz="2200" dirty="0"/>
              <a:t>النظام القانوني للممتلكات والتأمينات،</a:t>
            </a:r>
            <a:r>
              <a:rPr lang="fr-FR" sz="2200" dirty="0"/>
              <a:t/>
            </a:r>
            <a:br>
              <a:rPr lang="fr-FR" sz="2200" dirty="0"/>
            </a:br>
            <a:r>
              <a:rPr lang="ar-TN" sz="2200" dirty="0"/>
              <a:t>ـ تعديل العقد أثناء تنفيذه</a:t>
            </a:r>
            <a:br>
              <a:rPr lang="ar-TN" sz="2200" dirty="0"/>
            </a:br>
            <a:r>
              <a:rPr lang="ar-TN" sz="2200" dirty="0"/>
              <a:t>- شروط تأمين استمرارية توفير الخدمة موضوع العقد في صورة فسخه، </a:t>
            </a:r>
            <a:br>
              <a:rPr lang="ar-TN" sz="2200" dirty="0"/>
            </a:br>
            <a:r>
              <a:rPr lang="ar-TN" sz="2200" dirty="0"/>
              <a:t>ـ العقوبات والخطايا، </a:t>
            </a:r>
            <a:br>
              <a:rPr lang="ar-TN" sz="2200" dirty="0"/>
            </a:br>
            <a:r>
              <a:rPr lang="ar-TN" sz="2200" dirty="0"/>
              <a:t>ـ حالات إنهاء العقد،</a:t>
            </a:r>
            <a:br>
              <a:rPr lang="ar-TN" sz="2200" dirty="0"/>
            </a:br>
            <a:r>
              <a:rPr lang="ar-TN" sz="2200" dirty="0"/>
              <a:t>ـ طرق فض النزاعات</a:t>
            </a:r>
            <a:r>
              <a:rPr lang="fr-FR" sz="2200" dirty="0"/>
              <a:t/>
            </a:r>
            <a:br>
              <a:rPr lang="fr-FR" sz="2200" dirty="0"/>
            </a:br>
            <a:r>
              <a:rPr lang="fr-FR" sz="2800" b="1" dirty="0" smtClean="0"/>
              <a:t/>
            </a:r>
            <a:br>
              <a:rPr lang="fr-FR" sz="2800" b="1" dirty="0" smtClean="0"/>
            </a:br>
            <a:r>
              <a:rPr lang="fr-FR" sz="2800" b="1" dirty="0" smtClean="0"/>
              <a:t/>
            </a:r>
            <a:br>
              <a:rPr lang="fr-FR" sz="2800" b="1" dirty="0" smtClean="0"/>
            </a:br>
            <a:r>
              <a:rPr lang="ar-TN" sz="2700" b="1" dirty="0"/>
              <a:t/>
            </a:r>
            <a:br>
              <a:rPr lang="ar-TN" sz="2700" b="1" dirty="0"/>
            </a:br>
            <a:r>
              <a:rPr lang="fr-FR" sz="2700" b="1" dirty="0"/>
              <a:t/>
            </a:r>
            <a:br>
              <a:rPr lang="fr-FR" sz="2700" b="1" dirty="0"/>
            </a:br>
            <a:r>
              <a:rPr lang="fr-FR" sz="2700" b="1" dirty="0" smtClean="0"/>
              <a:t/>
            </a:r>
            <a:br>
              <a:rPr lang="fr-FR" sz="2700" b="1" dirty="0" smtClean="0"/>
            </a:br>
            <a:r>
              <a:rPr lang="fr-FR" sz="2700" b="1" dirty="0" smtClean="0"/>
              <a:t/>
            </a:r>
            <a:br>
              <a:rPr lang="fr-FR" sz="2700" b="1" dirty="0" smtClean="0"/>
            </a:br>
            <a:r>
              <a:rPr lang="ar-TN" sz="3600" b="1" dirty="0" smtClean="0"/>
              <a:t/>
            </a:r>
            <a:br>
              <a:rPr lang="ar-TN" sz="3600" b="1" dirty="0" smtClean="0"/>
            </a:br>
            <a:r>
              <a:rPr lang="fr-FR" sz="3600" b="1" dirty="0" smtClean="0"/>
              <a:t/>
            </a:r>
            <a:br>
              <a:rPr lang="fr-FR" sz="3600" b="1" dirty="0" smtClean="0"/>
            </a:br>
            <a:r>
              <a:rPr lang="ar-TN" sz="3600" b="1" dirty="0" smtClean="0"/>
              <a:t> </a:t>
            </a:r>
            <a:r>
              <a:rPr lang="fr-FR" sz="3600" b="1" dirty="0" smtClean="0"/>
              <a:t/>
            </a:r>
            <a:br>
              <a:rPr lang="fr-FR" sz="3600" b="1" dirty="0" smtClean="0"/>
            </a:br>
            <a:r>
              <a:rPr lang="fr-FR" sz="3600" b="1" dirty="0" smtClean="0"/>
              <a:t/>
            </a:r>
            <a:br>
              <a:rPr lang="fr-FR" sz="3600" b="1" dirty="0" smtClean="0"/>
            </a:br>
            <a:endParaRPr lang="fr-FR" sz="3600" b="1" dirty="0"/>
          </a:p>
        </p:txBody>
      </p:sp>
    </p:spTree>
    <p:extLst>
      <p:ext uri="{BB962C8B-B14F-4D97-AF65-F5344CB8AC3E}">
        <p14:creationId xmlns:p14="http://schemas.microsoft.com/office/powerpoint/2010/main" val="14650206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665300001"/>
              </p:ext>
            </p:extLst>
          </p:nvPr>
        </p:nvGraphicFramePr>
        <p:xfrm>
          <a:off x="827584" y="1844824"/>
          <a:ext cx="7488832"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a:xfrm>
            <a:off x="432048" y="782960"/>
            <a:ext cx="8172400" cy="773832"/>
          </a:xfrm>
        </p:spPr>
        <p:txBody>
          <a:bodyPr>
            <a:normAutofit/>
          </a:bodyPr>
          <a:lstStyle/>
          <a:p>
            <a:pPr lvl="0" algn="ctr" rtl="1">
              <a:spcBef>
                <a:spcPts val="0"/>
              </a:spcBef>
            </a:pPr>
            <a:r>
              <a:rPr lang="ar-TN" sz="3600" dirty="0">
                <a:latin typeface="Andalus" panose="02020603050405020304" pitchFamily="18" charset="-78"/>
                <a:cs typeface="Andalus" panose="02020603050405020304" pitchFamily="18" charset="-78"/>
              </a:rPr>
              <a:t>المقابل </a:t>
            </a:r>
            <a:r>
              <a:rPr lang="ar-TN" sz="3600" dirty="0" smtClean="0">
                <a:latin typeface="Andalus" panose="02020603050405020304" pitchFamily="18" charset="-78"/>
                <a:cs typeface="Andalus" panose="02020603050405020304" pitchFamily="18" charset="-78"/>
              </a:rPr>
              <a:t>الّذي </a:t>
            </a:r>
            <a:r>
              <a:rPr lang="ar-TN" sz="3600" dirty="0">
                <a:latin typeface="Andalus" panose="02020603050405020304" pitchFamily="18" charset="-78"/>
                <a:cs typeface="Andalus" panose="02020603050405020304" pitchFamily="18" charset="-78"/>
              </a:rPr>
              <a:t>يدفعه الشخص العمومي لشركة المشروع</a:t>
            </a:r>
            <a:endParaRPr lang="fr-FR" sz="3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6544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graphicEl>
                                              <a:dgm id="{C3D60490-0524-4E60-86CE-55D19AE6660B}"/>
                                            </p:graphicEl>
                                          </p:spTgt>
                                        </p:tgtEl>
                                        <p:attrNameLst>
                                          <p:attrName>style.visibility</p:attrName>
                                        </p:attrNameLst>
                                      </p:cBhvr>
                                      <p:to>
                                        <p:strVal val="visible"/>
                                      </p:to>
                                    </p:set>
                                    <p:animEffect transition="in" filter="randombar(horizontal)">
                                      <p:cBhvr>
                                        <p:cTn id="7" dur="500"/>
                                        <p:tgtEl>
                                          <p:spTgt spid="4">
                                            <p:graphicEl>
                                              <a:dgm id="{C3D60490-0524-4E60-86CE-55D19AE6660B}"/>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4">
                                            <p:graphicEl>
                                              <a:dgm id="{350AEB2F-921D-476B-8B54-EA36EABBE741}"/>
                                            </p:graphicEl>
                                          </p:spTgt>
                                        </p:tgtEl>
                                        <p:attrNameLst>
                                          <p:attrName>style.visibility</p:attrName>
                                        </p:attrNameLst>
                                      </p:cBhvr>
                                      <p:to>
                                        <p:strVal val="visible"/>
                                      </p:to>
                                    </p:set>
                                    <p:animEffect transition="in" filter="randombar(horizontal)">
                                      <p:cBhvr>
                                        <p:cTn id="11" dur="500"/>
                                        <p:tgtEl>
                                          <p:spTgt spid="4">
                                            <p:graphicEl>
                                              <a:dgm id="{350AEB2F-921D-476B-8B54-EA36EABBE741}"/>
                                            </p:graphic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4">
                                            <p:graphicEl>
                                              <a:dgm id="{67711CD1-4C8C-4E0E-AC5B-E2D803ED6D99}"/>
                                            </p:graphicEl>
                                          </p:spTgt>
                                        </p:tgtEl>
                                        <p:attrNameLst>
                                          <p:attrName>style.visibility</p:attrName>
                                        </p:attrNameLst>
                                      </p:cBhvr>
                                      <p:to>
                                        <p:strVal val="visible"/>
                                      </p:to>
                                    </p:set>
                                    <p:animEffect transition="in" filter="randombar(horizontal)">
                                      <p:cBhvr>
                                        <p:cTn id="15" dur="500"/>
                                        <p:tgtEl>
                                          <p:spTgt spid="4">
                                            <p:graphicEl>
                                              <a:dgm id="{67711CD1-4C8C-4E0E-AC5B-E2D803ED6D99}"/>
                                            </p:graphic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4">
                                            <p:graphicEl>
                                              <a:dgm id="{E737DFA3-7037-4175-B933-8423651E91C1}"/>
                                            </p:graphicEl>
                                          </p:spTgt>
                                        </p:tgtEl>
                                        <p:attrNameLst>
                                          <p:attrName>style.visibility</p:attrName>
                                        </p:attrNameLst>
                                      </p:cBhvr>
                                      <p:to>
                                        <p:strVal val="visible"/>
                                      </p:to>
                                    </p:set>
                                    <p:animEffect transition="in" filter="randombar(horizontal)">
                                      <p:cBhvr>
                                        <p:cTn id="19" dur="500"/>
                                        <p:tgtEl>
                                          <p:spTgt spid="4">
                                            <p:graphicEl>
                                              <a:dgm id="{E737DFA3-7037-4175-B933-8423651E91C1}"/>
                                            </p:graphic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4">
                                            <p:graphicEl>
                                              <a:dgm id="{2477D691-1E7D-4952-B79D-C4BA83525607}"/>
                                            </p:graphicEl>
                                          </p:spTgt>
                                        </p:tgtEl>
                                        <p:attrNameLst>
                                          <p:attrName>style.visibility</p:attrName>
                                        </p:attrNameLst>
                                      </p:cBhvr>
                                      <p:to>
                                        <p:strVal val="visible"/>
                                      </p:to>
                                    </p:set>
                                    <p:animEffect transition="in" filter="randombar(horizontal)">
                                      <p:cBhvr>
                                        <p:cTn id="23" dur="500"/>
                                        <p:tgtEl>
                                          <p:spTgt spid="4">
                                            <p:graphicEl>
                                              <a:dgm id="{2477D691-1E7D-4952-B79D-C4BA83525607}"/>
                                            </p:graphic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4">
                                            <p:graphicEl>
                                              <a:dgm id="{4DF985F3-D883-4430-B3C3-60E47FB91144}"/>
                                            </p:graphicEl>
                                          </p:spTgt>
                                        </p:tgtEl>
                                        <p:attrNameLst>
                                          <p:attrName>style.visibility</p:attrName>
                                        </p:attrNameLst>
                                      </p:cBhvr>
                                      <p:to>
                                        <p:strVal val="visible"/>
                                      </p:to>
                                    </p:set>
                                    <p:animEffect transition="in" filter="randombar(horizontal)">
                                      <p:cBhvr>
                                        <p:cTn id="27" dur="500"/>
                                        <p:tgtEl>
                                          <p:spTgt spid="4">
                                            <p:graphicEl>
                                              <a:dgm id="{4DF985F3-D883-4430-B3C3-60E47FB91144}"/>
                                            </p:graphic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4">
                                            <p:graphicEl>
                                              <a:dgm id="{B479474E-871C-4692-9E88-DCF3A78F2FA2}"/>
                                            </p:graphicEl>
                                          </p:spTgt>
                                        </p:tgtEl>
                                        <p:attrNameLst>
                                          <p:attrName>style.visibility</p:attrName>
                                        </p:attrNameLst>
                                      </p:cBhvr>
                                      <p:to>
                                        <p:strVal val="visible"/>
                                      </p:to>
                                    </p:set>
                                    <p:animEffect transition="in" filter="randombar(horizontal)">
                                      <p:cBhvr>
                                        <p:cTn id="31" dur="500"/>
                                        <p:tgtEl>
                                          <p:spTgt spid="4">
                                            <p:graphicEl>
                                              <a:dgm id="{B479474E-871C-4692-9E88-DCF3A78F2FA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6"/>
            <a:ext cx="8191822" cy="5584154"/>
          </a:xfrm>
        </p:spPr>
        <p:txBody>
          <a:bodyPr>
            <a:normAutofit fontScale="90000"/>
          </a:bodyPr>
          <a:lstStyle/>
          <a:p>
            <a:pPr algn="r" rtl="1"/>
            <a:r>
              <a:rPr lang="ar-TN" sz="3100" b="1" dirty="0" smtClean="0">
                <a:solidFill>
                  <a:srgbClr val="FF0000"/>
                </a:solidFill>
                <a:latin typeface="Andalus" panose="02020603050405020304" pitchFamily="18" charset="-78"/>
              </a:rPr>
              <a:t>الحق العيني</a:t>
            </a:r>
            <a:r>
              <a:rPr lang="ar-TN" b="1" dirty="0" smtClean="0">
                <a:latin typeface="Andalus" panose="02020603050405020304" pitchFamily="18" charset="-78"/>
              </a:rPr>
              <a:t/>
            </a:r>
            <a:br>
              <a:rPr lang="ar-TN" b="1" dirty="0" smtClean="0">
                <a:latin typeface="Andalus" panose="02020603050405020304" pitchFamily="18" charset="-78"/>
              </a:rPr>
            </a:br>
            <a:r>
              <a:rPr lang="ar-TN" b="1" dirty="0">
                <a:latin typeface="Andalus" panose="02020603050405020304" pitchFamily="18" charset="-78"/>
              </a:rPr>
              <a:t/>
            </a:r>
            <a:br>
              <a:rPr lang="ar-TN" b="1" dirty="0">
                <a:latin typeface="Andalus" panose="02020603050405020304" pitchFamily="18" charset="-78"/>
              </a:rPr>
            </a:br>
            <a:r>
              <a:rPr lang="ar-TN" sz="2000" b="1" dirty="0" smtClean="0">
                <a:latin typeface="Andalus" panose="02020603050405020304" pitchFamily="18" charset="-78"/>
              </a:rPr>
              <a:t>-</a:t>
            </a:r>
            <a:r>
              <a:rPr lang="ar-SA" sz="2200" dirty="0" smtClean="0"/>
              <a:t>ينشأ لشركة المشروع حق عيني خاص على البناءات والمنشآت والتجهيزات الثابتة التي تنجزها تنفيذا لعقد الشراكة ما لم ينص العقد على خلاف ذلك</a:t>
            </a:r>
            <a:r>
              <a:rPr lang="ar-TN" sz="2200" dirty="0" smtClean="0"/>
              <a:t/>
            </a:r>
            <a:br>
              <a:rPr lang="ar-TN" sz="2200" dirty="0" smtClean="0"/>
            </a:br>
            <a:r>
              <a:rPr lang="ar-TN" sz="2200" dirty="0" smtClean="0"/>
              <a:t>-</a:t>
            </a:r>
            <a:r>
              <a:rPr lang="ar-SA" sz="2200" dirty="0" smtClean="0"/>
              <a:t>يخول هذا الحق العيني لشركة المشروع طيلة مدة العقد حقوق وواجبات المالك في حدود</a:t>
            </a:r>
            <a:r>
              <a:rPr lang="fr-FR" sz="2200" dirty="0" smtClean="0"/>
              <a:t> </a:t>
            </a:r>
            <a:r>
              <a:rPr lang="ar-TN" sz="2200" dirty="0" smtClean="0"/>
              <a:t> مضبوطة</a:t>
            </a:r>
            <a:r>
              <a:rPr lang="fr-FR" sz="2200" dirty="0" smtClean="0"/>
              <a:t/>
            </a:r>
            <a:br>
              <a:rPr lang="fr-FR" sz="2200" dirty="0" smtClean="0"/>
            </a:br>
            <a:r>
              <a:rPr lang="ar-TN" sz="2200" dirty="0" smtClean="0"/>
              <a:t>-</a:t>
            </a:r>
            <a:r>
              <a:rPr lang="ar-SA" sz="2200" dirty="0"/>
              <a:t>لا يجوز رهن البناءات والمنشآت والتجهيزات الثابتة موضوع عقد الشراكة إلا لضمان القروض التي يبرمها الشريك الخاص لتمويل إنجازها أو تغييرها أو توسيعها أو صيانتها أو تجديدها وبعد إعلام مسبق للشخص </a:t>
            </a:r>
            <a:r>
              <a:rPr lang="ar-SA" sz="2200" dirty="0" smtClean="0"/>
              <a:t>العمومي</a:t>
            </a:r>
            <a:r>
              <a:rPr lang="ar-TN" sz="2200" dirty="0" smtClean="0"/>
              <a:t/>
            </a:r>
            <a:br>
              <a:rPr lang="ar-TN" sz="2200" dirty="0" smtClean="0"/>
            </a:br>
            <a:r>
              <a:rPr lang="ar-TN" sz="2200" dirty="0" smtClean="0"/>
              <a:t>-</a:t>
            </a:r>
            <a:r>
              <a:rPr lang="ar-TN" sz="2200" dirty="0"/>
              <a:t>ينتهي مفعول الرهون الموظفة على البناءات والمنشآت والتجهيزات الثابتة بانتهاء مدة عقد </a:t>
            </a:r>
            <a:r>
              <a:rPr lang="ar-TN" sz="2200" dirty="0" smtClean="0"/>
              <a:t>الشراكة</a:t>
            </a:r>
            <a:br>
              <a:rPr lang="ar-TN" sz="2200" dirty="0" smtClean="0"/>
            </a:br>
            <a:r>
              <a:rPr lang="ar-TN" sz="2200" dirty="0"/>
              <a:t>-لا يمكن خلال كامل مدة العقد التفويت أو الإحالة بأي عنوان كان للحقوق </a:t>
            </a:r>
            <a:r>
              <a:rPr lang="ar-TN" sz="2200" dirty="0" smtClean="0"/>
              <a:t/>
            </a:r>
            <a:br>
              <a:rPr lang="ar-TN" sz="2200" dirty="0" smtClean="0"/>
            </a:br>
            <a:r>
              <a:rPr lang="ar-TN" sz="2200" dirty="0" smtClean="0"/>
              <a:t>- ترسم الحقوق الموظفة على البناءات والمنشآت والتجهيزات موضوع عقد الشراكة بسجل خاص يمسك من قبل المصالح المختصة التابعة للوزارة المكلفة بأملاك الدولة والشؤون العقارية</a:t>
            </a:r>
            <a:r>
              <a:rPr lang="fr-FR" sz="2200" dirty="0"/>
              <a:t/>
            </a:r>
            <a:br>
              <a:rPr lang="fr-FR" sz="2200" dirty="0"/>
            </a:br>
            <a:r>
              <a:rPr lang="fr-FR" sz="2200" dirty="0"/>
              <a:t/>
            </a:r>
            <a:br>
              <a:rPr lang="fr-FR" sz="2200" dirty="0"/>
            </a:br>
            <a:r>
              <a:rPr lang="fr-FR" sz="2200" dirty="0"/>
              <a:t/>
            </a:r>
            <a:br>
              <a:rPr lang="fr-FR" sz="2200" dirty="0"/>
            </a:br>
            <a:r>
              <a:rPr lang="fr-FR" sz="2200" dirty="0" smtClean="0"/>
              <a:t/>
            </a:r>
            <a:br>
              <a:rPr lang="fr-FR" sz="2200" dirty="0" smtClean="0"/>
            </a:br>
            <a:endParaRPr lang="fr-FR" b="1" dirty="0"/>
          </a:p>
        </p:txBody>
      </p:sp>
    </p:spTree>
    <p:extLst>
      <p:ext uri="{BB962C8B-B14F-4D97-AF65-F5344CB8AC3E}">
        <p14:creationId xmlns:p14="http://schemas.microsoft.com/office/powerpoint/2010/main" val="6732712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620688"/>
            <a:ext cx="8136904" cy="5355312"/>
          </a:xfrm>
          <a:prstGeom prst="rect">
            <a:avLst/>
          </a:prstGeom>
          <a:noFill/>
        </p:spPr>
        <p:txBody>
          <a:bodyPr wrap="square" rtlCol="0">
            <a:spAutoFit/>
          </a:bodyPr>
          <a:lstStyle/>
          <a:p>
            <a:pPr algn="r" rtl="1"/>
            <a:r>
              <a:rPr lang="ar-TN" dirty="0" smtClean="0">
                <a:solidFill>
                  <a:schemeClr val="tx1"/>
                </a:solidFill>
              </a:rPr>
              <a:t>-</a:t>
            </a:r>
            <a:r>
              <a:rPr lang="ar-SA" sz="2400" dirty="0" smtClean="0">
                <a:solidFill>
                  <a:schemeClr val="tx1"/>
                </a:solidFill>
                <a:cs typeface="+mj-cs"/>
              </a:rPr>
              <a:t>إذا اقتضى عقد الشراكة إشغال أجزاء من الملك العمومي فإن ذلك يعدّ ترخيصا لإشغال هذا الملك في حدود مدة العقد</a:t>
            </a:r>
            <a:endParaRPr lang="ar-TN" sz="2400" dirty="0" smtClean="0">
              <a:solidFill>
                <a:schemeClr val="tx1"/>
              </a:solidFill>
              <a:cs typeface="+mj-cs"/>
            </a:endParaRPr>
          </a:p>
          <a:p>
            <a:pPr algn="r" rtl="1"/>
            <a:r>
              <a:rPr lang="ar-TN" sz="2400" dirty="0" smtClean="0">
                <a:solidFill>
                  <a:schemeClr val="tx1"/>
                </a:solidFill>
                <a:cs typeface="+mj-cs"/>
              </a:rPr>
              <a:t>-لا تنطبق على عقود الشراكة أحكام التشريع المتعلق بتنظيم العلاقات بين المسوغين </a:t>
            </a:r>
            <a:r>
              <a:rPr lang="ar-TN" sz="2400" dirty="0" err="1" smtClean="0">
                <a:solidFill>
                  <a:schemeClr val="tx1"/>
                </a:solidFill>
                <a:cs typeface="+mj-cs"/>
              </a:rPr>
              <a:t>والمتسوغين</a:t>
            </a:r>
            <a:r>
              <a:rPr lang="ar-TN" sz="2400" dirty="0" smtClean="0">
                <a:solidFill>
                  <a:schemeClr val="tx1"/>
                </a:solidFill>
                <a:cs typeface="+mj-cs"/>
              </a:rPr>
              <a:t> فيما يخص تجديد كراء العقارات والمحلات ذات الاستعمال التجاري أو الصناعي </a:t>
            </a:r>
          </a:p>
          <a:p>
            <a:pPr algn="r" rtl="1"/>
            <a:r>
              <a:rPr lang="ar-TN" sz="2400" dirty="0" smtClean="0">
                <a:cs typeface="+mj-cs"/>
              </a:rPr>
              <a:t>-</a:t>
            </a:r>
            <a:r>
              <a:rPr lang="ar-TN" sz="2400" dirty="0" smtClean="0">
                <a:solidFill>
                  <a:schemeClr val="tx1"/>
                </a:solidFill>
                <a:cs typeface="+mj-cs"/>
              </a:rPr>
              <a:t>لا يعفي عقد الشراكة من الحصول على التراخيص أو الالتزام بكراسات الشروط ذات العلاقة بتنفيذه </a:t>
            </a:r>
            <a:endParaRPr lang="fr-FR" sz="2400" dirty="0" smtClean="0">
              <a:solidFill>
                <a:schemeClr val="tx1"/>
              </a:solidFill>
              <a:cs typeface="+mj-cs"/>
            </a:endParaRPr>
          </a:p>
          <a:p>
            <a:pPr algn="r" rtl="1"/>
            <a:r>
              <a:rPr lang="ar-TN" sz="2400" dirty="0" smtClean="0">
                <a:solidFill>
                  <a:schemeClr val="tx1"/>
                </a:solidFill>
                <a:cs typeface="+mj-cs"/>
              </a:rPr>
              <a:t>-</a:t>
            </a:r>
            <a:r>
              <a:rPr lang="ar-SA" sz="2400" dirty="0" smtClean="0">
                <a:solidFill>
                  <a:schemeClr val="tx1"/>
                </a:solidFill>
                <a:cs typeface="+mj-cs"/>
              </a:rPr>
              <a:t>لا يمكن إحالة عقد الشراكة إلى الغير خلال مدة تنفيذه إلا بعد الحصول على الموافقة المسبقة والكتابية للشخص العمومي </a:t>
            </a:r>
            <a:endParaRPr lang="fr-FR" sz="2400" dirty="0" smtClean="0">
              <a:solidFill>
                <a:schemeClr val="tx1"/>
              </a:solidFill>
              <a:cs typeface="+mj-cs"/>
            </a:endParaRPr>
          </a:p>
          <a:p>
            <a:pPr algn="r" rtl="1"/>
            <a:r>
              <a:rPr lang="ar-TN" sz="2400" dirty="0" smtClean="0">
                <a:solidFill>
                  <a:schemeClr val="tx1"/>
                </a:solidFill>
                <a:cs typeface="+mj-cs"/>
              </a:rPr>
              <a:t>-</a:t>
            </a:r>
            <a:r>
              <a:rPr lang="ar-SA" sz="2400" dirty="0" smtClean="0">
                <a:cs typeface="+mj-cs"/>
              </a:rPr>
              <a:t>يمكن إحالة أو رهن جزء من المقابل الذي تتقاضاه شركة المشروع بعنوان كلفة الاستثمار والتمويل لفائدة مؤسسات القرض الممولة</a:t>
            </a:r>
            <a:endParaRPr lang="fr-FR" sz="2400" dirty="0" smtClean="0">
              <a:cs typeface="+mj-cs"/>
            </a:endParaRPr>
          </a:p>
          <a:p>
            <a:pPr algn="r" rtl="1"/>
            <a:endParaRPr lang="fr-FR" dirty="0" smtClean="0">
              <a:solidFill>
                <a:schemeClr val="tx1"/>
              </a:solidFill>
            </a:endParaRPr>
          </a:p>
          <a:p>
            <a:pPr algn="r" rtl="1"/>
            <a:endParaRPr lang="fr-FR" dirty="0" smtClean="0">
              <a:solidFill>
                <a:schemeClr val="tx1"/>
              </a:solidFill>
            </a:endParaRPr>
          </a:p>
          <a:p>
            <a:pPr algn="r" rtl="1"/>
            <a:endParaRPr lang="fr-FR" dirty="0"/>
          </a:p>
        </p:txBody>
      </p:sp>
    </p:spTree>
    <p:extLst>
      <p:ext uri="{BB962C8B-B14F-4D97-AF65-F5344CB8AC3E}">
        <p14:creationId xmlns:p14="http://schemas.microsoft.com/office/powerpoint/2010/main" val="1103868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95536" y="2492896"/>
            <a:ext cx="7931224" cy="3672408"/>
          </a:xfrm>
        </p:spPr>
        <p:txBody>
          <a:bodyPr>
            <a:normAutofit fontScale="90000"/>
          </a:bodyPr>
          <a:lstStyle/>
          <a:p>
            <a:pPr algn="r" rtl="1">
              <a:lnSpc>
                <a:spcPct val="200000"/>
              </a:lnSpc>
            </a:pPr>
            <a:r>
              <a:rPr lang="ar-TN" sz="3100" b="1" dirty="0" smtClean="0">
                <a:latin typeface="Andalus" panose="02020603050405020304" pitchFamily="18" charset="-78"/>
              </a:rPr>
              <a:t>-</a:t>
            </a:r>
            <a:r>
              <a:rPr lang="ar-TN" sz="3600" dirty="0" smtClean="0">
                <a:latin typeface="Andalus" panose="02020603050405020304" pitchFamily="18" charset="-78"/>
              </a:rPr>
              <a:t>التسوية الرضائية</a:t>
            </a:r>
            <a:br>
              <a:rPr lang="ar-TN" sz="3600" dirty="0" smtClean="0">
                <a:latin typeface="Andalus" panose="02020603050405020304" pitchFamily="18" charset="-78"/>
              </a:rPr>
            </a:br>
            <a:r>
              <a:rPr lang="ar-TN" sz="3600" dirty="0" smtClean="0">
                <a:latin typeface="Andalus" panose="02020603050405020304" pitchFamily="18" charset="-78"/>
              </a:rPr>
              <a:t>- التحكيم</a:t>
            </a:r>
            <a:br>
              <a:rPr lang="ar-TN" sz="3600" dirty="0" smtClean="0">
                <a:latin typeface="Andalus" panose="02020603050405020304" pitchFamily="18" charset="-78"/>
              </a:rPr>
            </a:br>
            <a:r>
              <a:rPr lang="ar-TN" sz="3600" dirty="0" smtClean="0">
                <a:latin typeface="Andalus" panose="02020603050405020304" pitchFamily="18" charset="-78"/>
              </a:rPr>
              <a:t>- القضاء</a:t>
            </a:r>
            <a:br>
              <a:rPr lang="ar-TN" sz="3600" dirty="0" smtClean="0">
                <a:latin typeface="Andalus" panose="02020603050405020304" pitchFamily="18" charset="-78"/>
              </a:rPr>
            </a:br>
            <a:r>
              <a:rPr lang="ar-TN" sz="3600" b="1" dirty="0">
                <a:latin typeface="Andalus" panose="02020603050405020304" pitchFamily="18" charset="-78"/>
              </a:rPr>
              <a:t/>
            </a:r>
            <a:br>
              <a:rPr lang="ar-TN" sz="3600" b="1" dirty="0">
                <a:latin typeface="Andalus" panose="02020603050405020304" pitchFamily="18" charset="-78"/>
              </a:rPr>
            </a:br>
            <a:endParaRPr lang="fr-FR" sz="3600" b="1" dirty="0"/>
          </a:p>
        </p:txBody>
      </p:sp>
      <p:sp>
        <p:nvSpPr>
          <p:cNvPr id="7" name="Titre 5"/>
          <p:cNvSpPr txBox="1">
            <a:spLocks/>
          </p:cNvSpPr>
          <p:nvPr/>
        </p:nvSpPr>
        <p:spPr>
          <a:xfrm>
            <a:off x="611560" y="836712"/>
            <a:ext cx="8064896" cy="223224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rtl="1"/>
            <a:r>
              <a:rPr lang="ar-TN" sz="3600" b="1" dirty="0" smtClean="0">
                <a:latin typeface="Andalus" panose="02020603050405020304" pitchFamily="18" charset="-78"/>
              </a:rPr>
              <a:t/>
            </a:r>
            <a:br>
              <a:rPr lang="ar-TN" sz="3600" b="1" dirty="0" smtClean="0">
                <a:latin typeface="Andalus" panose="02020603050405020304" pitchFamily="18" charset="-78"/>
              </a:rPr>
            </a:br>
            <a:r>
              <a:rPr lang="ar-TN" sz="3600" b="1" dirty="0" smtClean="0">
                <a:solidFill>
                  <a:srgbClr val="FF0000"/>
                </a:solidFill>
                <a:latin typeface="Andalus" panose="02020603050405020304" pitchFamily="18" charset="-78"/>
              </a:rPr>
              <a:t>النزاع الناجم عن تنفيذ العقد</a:t>
            </a:r>
            <a:br>
              <a:rPr lang="ar-TN" sz="3600" b="1" dirty="0" smtClean="0">
                <a:solidFill>
                  <a:srgbClr val="FF0000"/>
                </a:solidFill>
                <a:latin typeface="Andalus" panose="02020603050405020304" pitchFamily="18" charset="-78"/>
              </a:rPr>
            </a:br>
            <a:endParaRPr lang="fr-FR" sz="3600" b="1" dirty="0">
              <a:solidFill>
                <a:srgbClr val="FF0000"/>
              </a:solidFill>
            </a:endParaRPr>
          </a:p>
        </p:txBody>
      </p:sp>
    </p:spTree>
    <p:extLst>
      <p:ext uri="{BB962C8B-B14F-4D97-AF65-F5344CB8AC3E}">
        <p14:creationId xmlns:p14="http://schemas.microsoft.com/office/powerpoint/2010/main" val="8020841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475656" y="332656"/>
            <a:ext cx="7289385" cy="648072"/>
          </a:xfrm>
        </p:spPr>
        <p:txBody>
          <a:bodyPr/>
          <a:lstStyle/>
          <a:p>
            <a:pPr marL="400050" indent="-400050" algn="ctr" rtl="1">
              <a:buFont typeface="+mj-lt"/>
              <a:buAutoNum type="romanUcPeriod" startAt="4"/>
            </a:pPr>
            <a:r>
              <a:rPr lang="ar-TN" sz="3200" b="1" dirty="0">
                <a:ln>
                  <a:noFill/>
                </a:ln>
                <a:solidFill>
                  <a:srgbClr val="FF0000"/>
                </a:solidFill>
                <a:effectLst/>
                <a:latin typeface="Andalus" panose="02020603050405020304" pitchFamily="18" charset="-78"/>
                <a:ea typeface="+mn-ea"/>
              </a:rPr>
              <a:t>مراقبة تنفيذ عقود </a:t>
            </a:r>
            <a:r>
              <a:rPr lang="ar-TN" sz="3200" b="1" dirty="0" smtClean="0">
                <a:ln>
                  <a:noFill/>
                </a:ln>
                <a:solidFill>
                  <a:srgbClr val="FF0000"/>
                </a:solidFill>
                <a:effectLst/>
                <a:latin typeface="Andalus" panose="02020603050405020304" pitchFamily="18" charset="-78"/>
                <a:ea typeface="+mn-ea"/>
              </a:rPr>
              <a:t>الشراكة</a:t>
            </a:r>
            <a:endParaRPr lang="fr-FR" sz="3200" b="1" dirty="0">
              <a:ln>
                <a:noFill/>
              </a:ln>
              <a:solidFill>
                <a:srgbClr val="FF0000"/>
              </a:solidFill>
              <a:effectLst/>
              <a:latin typeface="Andalus" panose="02020603050405020304" pitchFamily="18" charset="-78"/>
              <a:ea typeface="+mn-ea"/>
            </a:endParaRPr>
          </a:p>
        </p:txBody>
      </p:sp>
      <p:sp>
        <p:nvSpPr>
          <p:cNvPr id="2" name="Rectangle 1"/>
          <p:cNvSpPr/>
          <p:nvPr/>
        </p:nvSpPr>
        <p:spPr>
          <a:xfrm>
            <a:off x="2627784" y="1187460"/>
            <a:ext cx="6137257" cy="584775"/>
          </a:xfrm>
          <a:prstGeom prst="rect">
            <a:avLst/>
          </a:prstGeom>
        </p:spPr>
        <p:txBody>
          <a:bodyPr wrap="square">
            <a:spAutoFit/>
          </a:bodyPr>
          <a:lstStyle/>
          <a:p>
            <a:pPr marL="285750" indent="-285750" algn="r" rtl="1">
              <a:buFont typeface="Wingdings" panose="05000000000000000000" pitchFamily="2" charset="2"/>
              <a:buChar char="v"/>
            </a:pPr>
            <a:r>
              <a:rPr lang="ar-TN" sz="3200" b="1" dirty="0"/>
              <a:t>بالنسبة ل</a:t>
            </a:r>
            <a:r>
              <a:rPr lang="ar-SA" sz="3200" b="1" dirty="0"/>
              <a:t>شركة المشروع </a:t>
            </a:r>
            <a:endParaRPr lang="fr-FR" sz="3200" b="1" dirty="0"/>
          </a:p>
        </p:txBody>
      </p:sp>
      <p:sp>
        <p:nvSpPr>
          <p:cNvPr id="4" name="ZoneTexte 3"/>
          <p:cNvSpPr txBox="1"/>
          <p:nvPr/>
        </p:nvSpPr>
        <p:spPr>
          <a:xfrm>
            <a:off x="971599" y="2204864"/>
            <a:ext cx="7793441" cy="4031873"/>
          </a:xfrm>
          <a:prstGeom prst="rect">
            <a:avLst/>
          </a:prstGeom>
          <a:noFill/>
        </p:spPr>
        <p:txBody>
          <a:bodyPr wrap="square" rtlCol="0">
            <a:spAutoFit/>
          </a:bodyPr>
          <a:lstStyle/>
          <a:p>
            <a:pPr marL="285750" lvl="0" indent="-285750" algn="r" rtl="1">
              <a:buFont typeface="Arial" panose="020B0604020202020204" pitchFamily="34" charset="0"/>
              <a:buChar char="•"/>
            </a:pPr>
            <a:r>
              <a:rPr lang="ar-SA" sz="3200" dirty="0"/>
              <a:t>تقد</a:t>
            </a:r>
            <a:r>
              <a:rPr lang="ar-TN" sz="3200" dirty="0"/>
              <a:t>ي</a:t>
            </a:r>
            <a:r>
              <a:rPr lang="ar-SA" sz="3200" dirty="0"/>
              <a:t>م كل الوثائق القانونية والمحاسبية والمالية والفنية الخاصة بالمشروع</a:t>
            </a:r>
            <a:r>
              <a:rPr lang="ar-TN" sz="3200" dirty="0"/>
              <a:t> </a:t>
            </a:r>
            <a:r>
              <a:rPr lang="ar-SA" sz="3200" dirty="0"/>
              <a:t>بصفة دورية إلى الشخص </a:t>
            </a:r>
            <a:r>
              <a:rPr lang="ar-SA" sz="3200" dirty="0" smtClean="0"/>
              <a:t>العمومي</a:t>
            </a:r>
            <a:endParaRPr lang="ar-TN" sz="3200" dirty="0" smtClean="0"/>
          </a:p>
          <a:p>
            <a:pPr marL="285750" indent="-285750" algn="r" rtl="1">
              <a:buFont typeface="Arial" panose="020B0604020202020204" pitchFamily="34" charset="0"/>
              <a:buChar char="•"/>
            </a:pPr>
            <a:r>
              <a:rPr lang="ar-SA" sz="3200" dirty="0"/>
              <a:t>تقديم تقرير سنوي إلى الشخص العمومي يبين مدى تقدم إنجاز المشروع ومدى إيفاء شركة المشروع بتعهداتها</a:t>
            </a:r>
            <a:endParaRPr lang="fr-FR" sz="3200" dirty="0"/>
          </a:p>
          <a:p>
            <a:pPr marL="285750" indent="-285750" algn="r" rtl="1">
              <a:buFont typeface="Arial" panose="020B0604020202020204" pitchFamily="34" charset="0"/>
              <a:buChar char="•"/>
            </a:pPr>
            <a:r>
              <a:rPr lang="ar-SA" sz="3200" dirty="0"/>
              <a:t>تيسير أعمال أعوان الرقابة</a:t>
            </a:r>
            <a:endParaRPr lang="fr-FR" sz="3200" dirty="0"/>
          </a:p>
          <a:p>
            <a:pPr marL="285750" lvl="0" indent="-285750" algn="r" rtl="1">
              <a:buFont typeface="Arial" panose="020B0604020202020204" pitchFamily="34" charset="0"/>
              <a:buChar char="•"/>
            </a:pPr>
            <a:endParaRPr lang="fr-FR" sz="3200" dirty="0"/>
          </a:p>
        </p:txBody>
      </p:sp>
    </p:spTree>
    <p:extLst>
      <p:ext uri="{BB962C8B-B14F-4D97-AF65-F5344CB8AC3E}">
        <p14:creationId xmlns:p14="http://schemas.microsoft.com/office/powerpoint/2010/main" val="2161726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11761" y="611396"/>
            <a:ext cx="6624736" cy="523220"/>
          </a:xfrm>
          <a:prstGeom prst="rect">
            <a:avLst/>
          </a:prstGeom>
        </p:spPr>
        <p:txBody>
          <a:bodyPr wrap="square">
            <a:spAutoFit/>
          </a:bodyPr>
          <a:lstStyle/>
          <a:p>
            <a:pPr marL="285750" indent="-285750" algn="r" rtl="1">
              <a:buFont typeface="Wingdings" panose="05000000000000000000" pitchFamily="2" charset="2"/>
              <a:buChar char="v"/>
            </a:pPr>
            <a:r>
              <a:rPr lang="ar-TN" sz="2800" b="1" dirty="0"/>
              <a:t>بالنسبة  ل</a:t>
            </a:r>
            <a:r>
              <a:rPr lang="ar-SA" sz="2800" b="1" dirty="0"/>
              <a:t>لشخص العمومي </a:t>
            </a:r>
            <a:endParaRPr lang="fr-FR" sz="2800" b="1" dirty="0"/>
          </a:p>
        </p:txBody>
      </p:sp>
      <p:sp>
        <p:nvSpPr>
          <p:cNvPr id="2" name="ZoneTexte 1"/>
          <p:cNvSpPr txBox="1"/>
          <p:nvPr/>
        </p:nvSpPr>
        <p:spPr>
          <a:xfrm>
            <a:off x="611560" y="1257727"/>
            <a:ext cx="8064896" cy="5724644"/>
          </a:xfrm>
          <a:prstGeom prst="rect">
            <a:avLst/>
          </a:prstGeom>
          <a:noFill/>
        </p:spPr>
        <p:txBody>
          <a:bodyPr wrap="square" rtlCol="0">
            <a:spAutoFit/>
          </a:bodyPr>
          <a:lstStyle/>
          <a:p>
            <a:pPr marL="285750" lvl="0" indent="-285750" algn="r" rtl="1">
              <a:buFont typeface="Arial" panose="020B0604020202020204" pitchFamily="34" charset="0"/>
              <a:buChar char="•"/>
            </a:pPr>
            <a:r>
              <a:rPr lang="ar-SA" sz="2200" dirty="0"/>
              <a:t>متابعة مدى التزام شركة المشروع بتعهداتها وخاصة تقديم التقارير المشار إليها</a:t>
            </a:r>
            <a:endParaRPr lang="ar-TN" sz="2200" dirty="0"/>
          </a:p>
          <a:p>
            <a:pPr marL="285750" indent="-285750" algn="r" rtl="1">
              <a:buFont typeface="Arial" panose="020B0604020202020204" pitchFamily="34" charset="0"/>
              <a:buChar char="•"/>
            </a:pPr>
            <a:r>
              <a:rPr lang="ar-SA" sz="2200" dirty="0"/>
              <a:t>دراسة الوثائق التي تقدمها شركة المشروع والتثبت من مدى صحتها</a:t>
            </a:r>
            <a:endParaRPr lang="fr-FR" sz="2200" dirty="0"/>
          </a:p>
          <a:p>
            <a:pPr marL="285750" indent="-285750" algn="r" rtl="1">
              <a:buFont typeface="Arial" panose="020B0604020202020204" pitchFamily="34" charset="0"/>
              <a:buChar char="•"/>
            </a:pPr>
            <a:r>
              <a:rPr lang="ar-SA" sz="2200" dirty="0"/>
              <a:t>القيام بالمراقبة الميدانية </a:t>
            </a:r>
            <a:r>
              <a:rPr lang="ar-SA" sz="2200" dirty="0" smtClean="0"/>
              <a:t>للأشغال</a:t>
            </a:r>
            <a:endParaRPr lang="ar-TN" sz="2200" dirty="0" smtClean="0"/>
          </a:p>
          <a:p>
            <a:pPr marL="285750" indent="-285750" algn="r" rtl="1">
              <a:buFont typeface="Arial" panose="020B0604020202020204" pitchFamily="34" charset="0"/>
              <a:buChar char="•"/>
            </a:pPr>
            <a:r>
              <a:rPr lang="ar-TN" sz="2200" dirty="0"/>
              <a:t>ـ مراقبة مدى التزام شركة المشروع بالشروط التعاقدية المتعلقة بالمناولة لفائدة المؤسسات الصغرى والمتوسطة الوطنية وبتشغيل اليد العاملة الوطنية واستعمال المنتوج الوطني. ويتوجب رفع تقرير في ذلك إلى الهيئة الوطنية للشراكة بين القطاع العام والقطاع الخاص،</a:t>
            </a:r>
            <a:endParaRPr lang="fr-FR" sz="2200" dirty="0"/>
          </a:p>
          <a:p>
            <a:pPr marL="285750" indent="-285750" algn="r" rtl="1">
              <a:buFont typeface="Arial" panose="020B0604020202020204" pitchFamily="34" charset="0"/>
              <a:buChar char="•"/>
            </a:pPr>
            <a:r>
              <a:rPr lang="ar-TN" sz="2200" dirty="0"/>
              <a:t>ـ تعيين خبير أو أكثر مختص ومستقل لمراقبة تنفيذ العقد عند الاقتضاء،</a:t>
            </a:r>
            <a:endParaRPr lang="fr-FR" sz="2200" dirty="0" smtClean="0"/>
          </a:p>
          <a:p>
            <a:pPr marL="285750" indent="-285750" algn="r" rtl="1">
              <a:buFont typeface="Arial" panose="020B0604020202020204" pitchFamily="34" charset="0"/>
              <a:buChar char="•"/>
            </a:pPr>
            <a:r>
              <a:rPr lang="ar-TN" sz="2200" dirty="0"/>
              <a:t>ـ تقديم تقرير سنوي وعند الاقتضاء تقارير أخرى إلى الهيئة الوطنية للشراكة بين القطاع العام والقطاع الخاص حول مدى تقدم تنفيذ عقد الشراكة ومدى إيفاء شركة المشروع بتعهداتها</a:t>
            </a:r>
            <a:endParaRPr lang="fr-FR" sz="2200" dirty="0"/>
          </a:p>
          <a:p>
            <a:pPr marL="285750" indent="-285750" algn="r" rtl="1">
              <a:buFont typeface="Arial" panose="020B0604020202020204" pitchFamily="34" charset="0"/>
              <a:buChar char="•"/>
            </a:pPr>
            <a:endParaRPr lang="fr-FR" dirty="0" smtClean="0"/>
          </a:p>
          <a:p>
            <a:pPr marL="285750" lvl="0" indent="-285750" algn="r" rtl="1">
              <a:buFont typeface="Arial" panose="020B0604020202020204" pitchFamily="34" charset="0"/>
              <a:buChar char="•"/>
            </a:pPr>
            <a:endParaRPr lang="fr-FR" dirty="0"/>
          </a:p>
        </p:txBody>
      </p:sp>
    </p:spTree>
    <p:extLst>
      <p:ext uri="{BB962C8B-B14F-4D97-AF65-F5344CB8AC3E}">
        <p14:creationId xmlns:p14="http://schemas.microsoft.com/office/powerpoint/2010/main" val="23673060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8593" y="467380"/>
            <a:ext cx="4821839" cy="584775"/>
          </a:xfrm>
          <a:prstGeom prst="rect">
            <a:avLst/>
          </a:prstGeom>
        </p:spPr>
        <p:txBody>
          <a:bodyPr wrap="square">
            <a:spAutoFit/>
          </a:bodyPr>
          <a:lstStyle/>
          <a:p>
            <a:pPr marL="285750" indent="-285750" algn="r" rtl="1">
              <a:buFont typeface="Wingdings" panose="05000000000000000000" pitchFamily="2" charset="2"/>
              <a:buChar char="v"/>
            </a:pPr>
            <a:r>
              <a:rPr lang="ar-TN" sz="3200" b="1" u="sng" dirty="0" smtClean="0">
                <a:latin typeface="Andalus" panose="02020603050405020304" pitchFamily="18" charset="-78"/>
                <a:cs typeface="+mj-cs"/>
              </a:rPr>
              <a:t>هياكل الرقابة</a:t>
            </a:r>
            <a:endParaRPr lang="fr-FR" sz="3200" b="1" u="sng" dirty="0">
              <a:latin typeface="Andalus" panose="02020603050405020304" pitchFamily="18" charset="-78"/>
              <a:cs typeface="+mj-cs"/>
            </a:endParaRPr>
          </a:p>
        </p:txBody>
      </p:sp>
      <p:sp>
        <p:nvSpPr>
          <p:cNvPr id="3" name="ZoneTexte 2"/>
          <p:cNvSpPr txBox="1"/>
          <p:nvPr/>
        </p:nvSpPr>
        <p:spPr>
          <a:xfrm>
            <a:off x="683568" y="1484784"/>
            <a:ext cx="7632848" cy="5078313"/>
          </a:xfrm>
          <a:prstGeom prst="rect">
            <a:avLst/>
          </a:prstGeom>
          <a:noFill/>
        </p:spPr>
        <p:txBody>
          <a:bodyPr wrap="square" rtlCol="0">
            <a:spAutoFit/>
          </a:bodyPr>
          <a:lstStyle/>
          <a:p>
            <a:pPr marL="285750" lvl="0" indent="-285750" algn="r" rtl="1">
              <a:buFont typeface="Arial" panose="020B0604020202020204" pitchFamily="34" charset="0"/>
              <a:buChar char="•"/>
            </a:pPr>
            <a:r>
              <a:rPr lang="ar-SA" sz="3200" dirty="0"/>
              <a:t>تقدم الحكومة تقريرا سنويا لمجلس نواب الشعب حول تنفيذ مشاريع الشراكة بين القطاع العام والقطاع الخاص</a:t>
            </a:r>
            <a:endParaRPr lang="fr-FR" sz="3200" dirty="0"/>
          </a:p>
          <a:p>
            <a:pPr marL="285750" indent="-285750" algn="r" rtl="1">
              <a:buFont typeface="Arial" panose="020B0604020202020204" pitchFamily="34" charset="0"/>
              <a:buChar char="•"/>
            </a:pPr>
            <a:r>
              <a:rPr lang="ar-SA" sz="3200" dirty="0"/>
              <a:t>محكمة المحاسبات </a:t>
            </a:r>
            <a:endParaRPr lang="fr-FR" sz="3200" dirty="0"/>
          </a:p>
          <a:p>
            <a:pPr marL="285750" indent="-285750" algn="r" rtl="1">
              <a:buFont typeface="Arial" panose="020B0604020202020204" pitchFamily="34" charset="0"/>
              <a:buChar char="•"/>
            </a:pPr>
            <a:r>
              <a:rPr lang="ar-TN" sz="3200" dirty="0"/>
              <a:t>هياكل الرقابة العامة التابعة للدولة </a:t>
            </a:r>
            <a:endParaRPr lang="fr-FR" sz="3200" dirty="0"/>
          </a:p>
          <a:p>
            <a:pPr marL="285750" indent="-285750" algn="r" rtl="1">
              <a:buFont typeface="Arial" panose="020B0604020202020204" pitchFamily="34" charset="0"/>
              <a:buChar char="•"/>
            </a:pPr>
            <a:r>
              <a:rPr lang="ar-TN" sz="3200" dirty="0"/>
              <a:t>هياكل الرقابة الراجعة بالنظر للشخص العمومي</a:t>
            </a:r>
          </a:p>
          <a:p>
            <a:pPr marL="285750" indent="-285750" algn="r" rtl="1">
              <a:buFont typeface="Arial" panose="020B0604020202020204" pitchFamily="34" charset="0"/>
              <a:buChar char="•"/>
            </a:pPr>
            <a:r>
              <a:rPr lang="ar-TN" sz="3200" dirty="0"/>
              <a:t>تدقيق الهيئة العامة للشراكة بين القطاع العام والقطاع الخاص </a:t>
            </a:r>
            <a:endParaRPr lang="fr-FR" sz="3200" dirty="0"/>
          </a:p>
          <a:p>
            <a:pPr marL="285750" indent="-285750" algn="r" rtl="1">
              <a:buFont typeface="Arial" panose="020B0604020202020204" pitchFamily="34" charset="0"/>
              <a:buChar char="•"/>
            </a:pPr>
            <a:endParaRPr lang="fr-FR" dirty="0"/>
          </a:p>
          <a:p>
            <a:pPr marL="285750" indent="-285750" algn="r" rtl="1">
              <a:buFont typeface="Arial" panose="020B0604020202020204" pitchFamily="34" charset="0"/>
              <a:buChar char="•"/>
            </a:pPr>
            <a:endParaRPr lang="fr-FR" dirty="0"/>
          </a:p>
        </p:txBody>
      </p:sp>
    </p:spTree>
    <p:extLst>
      <p:ext uri="{BB962C8B-B14F-4D97-AF65-F5344CB8AC3E}">
        <p14:creationId xmlns:p14="http://schemas.microsoft.com/office/powerpoint/2010/main" val="26556080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67944" y="404664"/>
            <a:ext cx="4546848" cy="864096"/>
          </a:xfrm>
        </p:spPr>
        <p:txBody>
          <a:bodyPr>
            <a:noAutofit/>
          </a:bodyPr>
          <a:lstStyle/>
          <a:p>
            <a:pPr marL="571500" indent="-571500" algn="r" rtl="1">
              <a:buFont typeface="+mj-lt"/>
              <a:buAutoNum type="romanUcPeriod" startAt="6"/>
            </a:pPr>
            <a:r>
              <a:rPr lang="ar-SA" dirty="0">
                <a:solidFill>
                  <a:schemeClr val="tx1"/>
                </a:solidFill>
                <a:latin typeface="Andalus" panose="02020603050405020304" pitchFamily="18" charset="-78"/>
                <a:ea typeface="+mn-ea"/>
                <a:cs typeface="Andalus" panose="02020603050405020304" pitchFamily="18" charset="-78"/>
              </a:rPr>
              <a:t>نهاية عقد الشراكة</a:t>
            </a:r>
            <a:endParaRPr lang="fr-FR" dirty="0">
              <a:solidFill>
                <a:schemeClr val="tx1"/>
              </a:solidFill>
              <a:latin typeface="Andalus" panose="02020603050405020304" pitchFamily="18" charset="-78"/>
              <a:ea typeface="+mn-ea"/>
              <a:cs typeface="Andalus" panose="02020603050405020304" pitchFamily="18" charset="-78"/>
            </a:endParaRPr>
          </a:p>
        </p:txBody>
      </p:sp>
      <p:graphicFrame>
        <p:nvGraphicFramePr>
          <p:cNvPr id="3" name="Diagramme 2"/>
          <p:cNvGraphicFramePr/>
          <p:nvPr>
            <p:extLst>
              <p:ext uri="{D42A27DB-BD31-4B8C-83A1-F6EECF244321}">
                <p14:modId xmlns:p14="http://schemas.microsoft.com/office/powerpoint/2010/main" val="1066826253"/>
              </p:ext>
            </p:extLst>
          </p:nvPr>
        </p:nvGraphicFramePr>
        <p:xfrm>
          <a:off x="179512" y="1052736"/>
          <a:ext cx="8784976"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05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graphicEl>
                                              <a:dgm id="{4227B797-4A62-42C8-9426-2F8D6A9C52D4}"/>
                                            </p:graphicEl>
                                          </p:spTgt>
                                        </p:tgtEl>
                                        <p:attrNameLst>
                                          <p:attrName>style.visibility</p:attrName>
                                        </p:attrNameLst>
                                      </p:cBhvr>
                                      <p:to>
                                        <p:strVal val="visible"/>
                                      </p:to>
                                    </p:set>
                                    <p:animEffect transition="in" filter="fade">
                                      <p:cBhvr>
                                        <p:cTn id="7" dur="1000"/>
                                        <p:tgtEl>
                                          <p:spTgt spid="3">
                                            <p:graphicEl>
                                              <a:dgm id="{4227B797-4A62-42C8-9426-2F8D6A9C52D4}"/>
                                            </p:graphicEl>
                                          </p:spTgt>
                                        </p:tgtEl>
                                      </p:cBhvr>
                                    </p:animEffect>
                                    <p:anim calcmode="lin" valueType="num">
                                      <p:cBhvr>
                                        <p:cTn id="8" dur="1000" fill="hold"/>
                                        <p:tgtEl>
                                          <p:spTgt spid="3">
                                            <p:graphicEl>
                                              <a:dgm id="{4227B797-4A62-42C8-9426-2F8D6A9C52D4}"/>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4227B797-4A62-42C8-9426-2F8D6A9C52D4}"/>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graphicEl>
                                              <a:dgm id="{2AF85565-4362-4285-BEFC-23F53490D060}"/>
                                            </p:graphicEl>
                                          </p:spTgt>
                                        </p:tgtEl>
                                        <p:attrNameLst>
                                          <p:attrName>style.visibility</p:attrName>
                                        </p:attrNameLst>
                                      </p:cBhvr>
                                      <p:to>
                                        <p:strVal val="visible"/>
                                      </p:to>
                                    </p:set>
                                    <p:animEffect transition="in" filter="fade">
                                      <p:cBhvr>
                                        <p:cTn id="13" dur="1000"/>
                                        <p:tgtEl>
                                          <p:spTgt spid="3">
                                            <p:graphicEl>
                                              <a:dgm id="{2AF85565-4362-4285-BEFC-23F53490D060}"/>
                                            </p:graphicEl>
                                          </p:spTgt>
                                        </p:tgtEl>
                                      </p:cBhvr>
                                    </p:animEffect>
                                    <p:anim calcmode="lin" valueType="num">
                                      <p:cBhvr>
                                        <p:cTn id="14" dur="1000" fill="hold"/>
                                        <p:tgtEl>
                                          <p:spTgt spid="3">
                                            <p:graphicEl>
                                              <a:dgm id="{2AF85565-4362-4285-BEFC-23F53490D060}"/>
                                            </p:graphicEl>
                                          </p:spTgt>
                                        </p:tgtEl>
                                        <p:attrNameLst>
                                          <p:attrName>ppt_x</p:attrName>
                                        </p:attrNameLst>
                                      </p:cBhvr>
                                      <p:tavLst>
                                        <p:tav tm="0">
                                          <p:val>
                                            <p:strVal val="#ppt_x"/>
                                          </p:val>
                                        </p:tav>
                                        <p:tav tm="100000">
                                          <p:val>
                                            <p:strVal val="#ppt_x"/>
                                          </p:val>
                                        </p:tav>
                                      </p:tavLst>
                                    </p:anim>
                                    <p:anim calcmode="lin" valueType="num">
                                      <p:cBhvr>
                                        <p:cTn id="15" dur="1000" fill="hold"/>
                                        <p:tgtEl>
                                          <p:spTgt spid="3">
                                            <p:graphicEl>
                                              <a:dgm id="{2AF85565-4362-4285-BEFC-23F53490D060}"/>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graphicEl>
                                              <a:dgm id="{E6A5BF95-459C-42FC-8CE8-A2ABB27FF78D}"/>
                                            </p:graphicEl>
                                          </p:spTgt>
                                        </p:tgtEl>
                                        <p:attrNameLst>
                                          <p:attrName>style.visibility</p:attrName>
                                        </p:attrNameLst>
                                      </p:cBhvr>
                                      <p:to>
                                        <p:strVal val="visible"/>
                                      </p:to>
                                    </p:set>
                                    <p:animEffect transition="in" filter="fade">
                                      <p:cBhvr>
                                        <p:cTn id="19" dur="1000"/>
                                        <p:tgtEl>
                                          <p:spTgt spid="3">
                                            <p:graphicEl>
                                              <a:dgm id="{E6A5BF95-459C-42FC-8CE8-A2ABB27FF78D}"/>
                                            </p:graphicEl>
                                          </p:spTgt>
                                        </p:tgtEl>
                                      </p:cBhvr>
                                    </p:animEffect>
                                    <p:anim calcmode="lin" valueType="num">
                                      <p:cBhvr>
                                        <p:cTn id="20" dur="1000" fill="hold"/>
                                        <p:tgtEl>
                                          <p:spTgt spid="3">
                                            <p:graphicEl>
                                              <a:dgm id="{E6A5BF95-459C-42FC-8CE8-A2ABB27FF78D}"/>
                                            </p:graphicEl>
                                          </p:spTgt>
                                        </p:tgtEl>
                                        <p:attrNameLst>
                                          <p:attrName>ppt_x</p:attrName>
                                        </p:attrNameLst>
                                      </p:cBhvr>
                                      <p:tavLst>
                                        <p:tav tm="0">
                                          <p:val>
                                            <p:strVal val="#ppt_x"/>
                                          </p:val>
                                        </p:tav>
                                        <p:tav tm="100000">
                                          <p:val>
                                            <p:strVal val="#ppt_x"/>
                                          </p:val>
                                        </p:tav>
                                      </p:tavLst>
                                    </p:anim>
                                    <p:anim calcmode="lin" valueType="num">
                                      <p:cBhvr>
                                        <p:cTn id="21" dur="1000" fill="hold"/>
                                        <p:tgtEl>
                                          <p:spTgt spid="3">
                                            <p:graphicEl>
                                              <a:dgm id="{E6A5BF95-459C-42FC-8CE8-A2ABB27FF78D}"/>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graphicEl>
                                              <a:dgm id="{3E67CE41-4498-4B26-8EFC-94649566C80A}"/>
                                            </p:graphicEl>
                                          </p:spTgt>
                                        </p:tgtEl>
                                        <p:attrNameLst>
                                          <p:attrName>style.visibility</p:attrName>
                                        </p:attrNameLst>
                                      </p:cBhvr>
                                      <p:to>
                                        <p:strVal val="visible"/>
                                      </p:to>
                                    </p:set>
                                    <p:animEffect transition="in" filter="fade">
                                      <p:cBhvr>
                                        <p:cTn id="25" dur="1000"/>
                                        <p:tgtEl>
                                          <p:spTgt spid="3">
                                            <p:graphicEl>
                                              <a:dgm id="{3E67CE41-4498-4B26-8EFC-94649566C80A}"/>
                                            </p:graphicEl>
                                          </p:spTgt>
                                        </p:tgtEl>
                                      </p:cBhvr>
                                    </p:animEffect>
                                    <p:anim calcmode="lin" valueType="num">
                                      <p:cBhvr>
                                        <p:cTn id="26" dur="1000" fill="hold"/>
                                        <p:tgtEl>
                                          <p:spTgt spid="3">
                                            <p:graphicEl>
                                              <a:dgm id="{3E67CE41-4498-4B26-8EFC-94649566C80A}"/>
                                            </p:graphicEl>
                                          </p:spTgt>
                                        </p:tgtEl>
                                        <p:attrNameLst>
                                          <p:attrName>ppt_x</p:attrName>
                                        </p:attrNameLst>
                                      </p:cBhvr>
                                      <p:tavLst>
                                        <p:tav tm="0">
                                          <p:val>
                                            <p:strVal val="#ppt_x"/>
                                          </p:val>
                                        </p:tav>
                                        <p:tav tm="100000">
                                          <p:val>
                                            <p:strVal val="#ppt_x"/>
                                          </p:val>
                                        </p:tav>
                                      </p:tavLst>
                                    </p:anim>
                                    <p:anim calcmode="lin" valueType="num">
                                      <p:cBhvr>
                                        <p:cTn id="27" dur="1000" fill="hold"/>
                                        <p:tgtEl>
                                          <p:spTgt spid="3">
                                            <p:graphicEl>
                                              <a:dgm id="{3E67CE41-4498-4B26-8EFC-94649566C80A}"/>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graphicEl>
                                              <a:dgm id="{5A679F3C-F474-4646-9FBC-D497A729695E}"/>
                                            </p:graphicEl>
                                          </p:spTgt>
                                        </p:tgtEl>
                                        <p:attrNameLst>
                                          <p:attrName>style.visibility</p:attrName>
                                        </p:attrNameLst>
                                      </p:cBhvr>
                                      <p:to>
                                        <p:strVal val="visible"/>
                                      </p:to>
                                    </p:set>
                                    <p:animEffect transition="in" filter="fade">
                                      <p:cBhvr>
                                        <p:cTn id="31" dur="1000"/>
                                        <p:tgtEl>
                                          <p:spTgt spid="3">
                                            <p:graphicEl>
                                              <a:dgm id="{5A679F3C-F474-4646-9FBC-D497A729695E}"/>
                                            </p:graphicEl>
                                          </p:spTgt>
                                        </p:tgtEl>
                                      </p:cBhvr>
                                    </p:animEffect>
                                    <p:anim calcmode="lin" valueType="num">
                                      <p:cBhvr>
                                        <p:cTn id="32" dur="1000" fill="hold"/>
                                        <p:tgtEl>
                                          <p:spTgt spid="3">
                                            <p:graphicEl>
                                              <a:dgm id="{5A679F3C-F474-4646-9FBC-D497A729695E}"/>
                                            </p:graphicEl>
                                          </p:spTgt>
                                        </p:tgtEl>
                                        <p:attrNameLst>
                                          <p:attrName>ppt_x</p:attrName>
                                        </p:attrNameLst>
                                      </p:cBhvr>
                                      <p:tavLst>
                                        <p:tav tm="0">
                                          <p:val>
                                            <p:strVal val="#ppt_x"/>
                                          </p:val>
                                        </p:tav>
                                        <p:tav tm="100000">
                                          <p:val>
                                            <p:strVal val="#ppt_x"/>
                                          </p:val>
                                        </p:tav>
                                      </p:tavLst>
                                    </p:anim>
                                    <p:anim calcmode="lin" valueType="num">
                                      <p:cBhvr>
                                        <p:cTn id="33" dur="1000" fill="hold"/>
                                        <p:tgtEl>
                                          <p:spTgt spid="3">
                                            <p:graphicEl>
                                              <a:dgm id="{5A679F3C-F474-4646-9FBC-D497A729695E}"/>
                                            </p:graphic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graphicEl>
                                              <a:dgm id="{6BFEF1BD-9FAC-47DD-ADE6-EBDECB6CEAF7}"/>
                                            </p:graphicEl>
                                          </p:spTgt>
                                        </p:tgtEl>
                                        <p:attrNameLst>
                                          <p:attrName>style.visibility</p:attrName>
                                        </p:attrNameLst>
                                      </p:cBhvr>
                                      <p:to>
                                        <p:strVal val="visible"/>
                                      </p:to>
                                    </p:set>
                                    <p:animEffect transition="in" filter="fade">
                                      <p:cBhvr>
                                        <p:cTn id="37" dur="1000"/>
                                        <p:tgtEl>
                                          <p:spTgt spid="3">
                                            <p:graphicEl>
                                              <a:dgm id="{6BFEF1BD-9FAC-47DD-ADE6-EBDECB6CEAF7}"/>
                                            </p:graphicEl>
                                          </p:spTgt>
                                        </p:tgtEl>
                                      </p:cBhvr>
                                    </p:animEffect>
                                    <p:anim calcmode="lin" valueType="num">
                                      <p:cBhvr>
                                        <p:cTn id="38" dur="1000" fill="hold"/>
                                        <p:tgtEl>
                                          <p:spTgt spid="3">
                                            <p:graphicEl>
                                              <a:dgm id="{6BFEF1BD-9FAC-47DD-ADE6-EBDECB6CEAF7}"/>
                                            </p:graphicEl>
                                          </p:spTgt>
                                        </p:tgtEl>
                                        <p:attrNameLst>
                                          <p:attrName>ppt_x</p:attrName>
                                        </p:attrNameLst>
                                      </p:cBhvr>
                                      <p:tavLst>
                                        <p:tav tm="0">
                                          <p:val>
                                            <p:strVal val="#ppt_x"/>
                                          </p:val>
                                        </p:tav>
                                        <p:tav tm="100000">
                                          <p:val>
                                            <p:strVal val="#ppt_x"/>
                                          </p:val>
                                        </p:tav>
                                      </p:tavLst>
                                    </p:anim>
                                    <p:anim calcmode="lin" valueType="num">
                                      <p:cBhvr>
                                        <p:cTn id="39" dur="1000" fill="hold"/>
                                        <p:tgtEl>
                                          <p:spTgt spid="3">
                                            <p:graphicEl>
                                              <a:dgm id="{6BFEF1BD-9FAC-47DD-ADE6-EBDECB6CEAF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Connecteur droit 25"/>
          <p:cNvCxnSpPr/>
          <p:nvPr/>
        </p:nvCxnSpPr>
        <p:spPr>
          <a:xfrm>
            <a:off x="4607496" y="1843244"/>
            <a:ext cx="1" cy="2809892"/>
          </a:xfrm>
          <a:prstGeom prst="line">
            <a:avLst/>
          </a:prstGeom>
        </p:spPr>
        <p:style>
          <a:lnRef idx="1">
            <a:schemeClr val="dk1"/>
          </a:lnRef>
          <a:fillRef idx="0">
            <a:schemeClr val="dk1"/>
          </a:fillRef>
          <a:effectRef idx="0">
            <a:schemeClr val="dk1"/>
          </a:effectRef>
          <a:fontRef idx="minor">
            <a:schemeClr val="tx1"/>
          </a:fontRef>
        </p:style>
      </p:cxnSp>
      <p:grpSp>
        <p:nvGrpSpPr>
          <p:cNvPr id="4" name="Groupe 3"/>
          <p:cNvGrpSpPr/>
          <p:nvPr/>
        </p:nvGrpSpPr>
        <p:grpSpPr>
          <a:xfrm>
            <a:off x="467036" y="1594372"/>
            <a:ext cx="8136904" cy="3994868"/>
            <a:chOff x="179512" y="1088739"/>
            <a:chExt cx="6837610" cy="4606938"/>
          </a:xfrm>
          <a:solidFill>
            <a:schemeClr val="accent2">
              <a:lumMod val="20000"/>
              <a:lumOff val="80000"/>
            </a:schemeClr>
          </a:solidFill>
        </p:grpSpPr>
        <p:sp>
          <p:nvSpPr>
            <p:cNvPr id="15" name="Forme libre 14"/>
            <p:cNvSpPr/>
            <p:nvPr/>
          </p:nvSpPr>
          <p:spPr>
            <a:xfrm>
              <a:off x="1259632" y="1088739"/>
              <a:ext cx="4896550" cy="898521"/>
            </a:xfrm>
            <a:custGeom>
              <a:avLst/>
              <a:gdLst>
                <a:gd name="connsiteX0" fmla="*/ 0 w 4896550"/>
                <a:gd name="connsiteY0" fmla="*/ 0 h 898521"/>
                <a:gd name="connsiteX1" fmla="*/ 4896550 w 4896550"/>
                <a:gd name="connsiteY1" fmla="*/ 0 h 898521"/>
                <a:gd name="connsiteX2" fmla="*/ 4896550 w 4896550"/>
                <a:gd name="connsiteY2" fmla="*/ 898521 h 898521"/>
                <a:gd name="connsiteX3" fmla="*/ 0 w 4896550"/>
                <a:gd name="connsiteY3" fmla="*/ 898521 h 898521"/>
                <a:gd name="connsiteX4" fmla="*/ 0 w 4896550"/>
                <a:gd name="connsiteY4" fmla="*/ 0 h 898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6550" h="898521">
                  <a:moveTo>
                    <a:pt x="0" y="0"/>
                  </a:moveTo>
                  <a:lnTo>
                    <a:pt x="4896550" y="0"/>
                  </a:lnTo>
                  <a:lnTo>
                    <a:pt x="4896550" y="898521"/>
                  </a:lnTo>
                  <a:lnTo>
                    <a:pt x="0" y="898521"/>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TN" sz="2800" dirty="0" smtClean="0">
                  <a:solidFill>
                    <a:schemeClr val="tx1"/>
                  </a:solidFill>
                  <a:effectLst>
                    <a:outerShdw blurRad="38100" dist="38100" dir="2700000" algn="tl">
                      <a:srgbClr val="000000">
                        <a:alpha val="43137"/>
                      </a:srgbClr>
                    </a:outerShdw>
                  </a:effectLst>
                  <a:latin typeface="Andalus" panose="02020603050405020304" pitchFamily="18" charset="-78"/>
                  <a:ea typeface="+mj-ea"/>
                  <a:cs typeface="Andalus" panose="02020603050405020304" pitchFamily="18" charset="-78"/>
                </a:rPr>
                <a:t>الهيئة </a:t>
              </a:r>
              <a:r>
                <a:rPr lang="ar-TN" sz="2800" dirty="0">
                  <a:solidFill>
                    <a:schemeClr val="tx1"/>
                  </a:solidFill>
                  <a:effectLst>
                    <a:outerShdw blurRad="38100" dist="38100" dir="2700000" algn="tl">
                      <a:srgbClr val="000000">
                        <a:alpha val="43137"/>
                      </a:srgbClr>
                    </a:outerShdw>
                  </a:effectLst>
                  <a:latin typeface="Andalus" panose="02020603050405020304" pitchFamily="18" charset="-78"/>
                  <a:ea typeface="+mj-ea"/>
                  <a:cs typeface="Andalus" panose="02020603050405020304" pitchFamily="18" charset="-78"/>
                </a:rPr>
                <a:t>العامة للشراكة بين القطاع العام والقطاع الخاص</a:t>
              </a:r>
              <a:endParaRPr lang="fr-FR" sz="2800" dirty="0">
                <a:solidFill>
                  <a:schemeClr val="tx1"/>
                </a:solidFill>
                <a:effectLst>
                  <a:outerShdw blurRad="38100" dist="38100" dir="2700000" algn="tl">
                    <a:srgbClr val="000000">
                      <a:alpha val="43137"/>
                    </a:srgbClr>
                  </a:outerShdw>
                </a:effectLst>
                <a:latin typeface="Andalus" panose="02020603050405020304" pitchFamily="18" charset="-78"/>
                <a:ea typeface="+mj-ea"/>
                <a:cs typeface="Andalus" panose="02020603050405020304" pitchFamily="18" charset="-78"/>
              </a:endParaRPr>
            </a:p>
          </p:txBody>
        </p:sp>
        <p:sp>
          <p:nvSpPr>
            <p:cNvPr id="16" name="Forme libre 15"/>
            <p:cNvSpPr/>
            <p:nvPr/>
          </p:nvSpPr>
          <p:spPr>
            <a:xfrm>
              <a:off x="5508105" y="4941169"/>
              <a:ext cx="1509017" cy="754508"/>
            </a:xfrm>
            <a:custGeom>
              <a:avLst/>
              <a:gdLst>
                <a:gd name="connsiteX0" fmla="*/ 0 w 1509017"/>
                <a:gd name="connsiteY0" fmla="*/ 0 h 754508"/>
                <a:gd name="connsiteX1" fmla="*/ 1509017 w 1509017"/>
                <a:gd name="connsiteY1" fmla="*/ 0 h 754508"/>
                <a:gd name="connsiteX2" fmla="*/ 1509017 w 1509017"/>
                <a:gd name="connsiteY2" fmla="*/ 754508 h 754508"/>
                <a:gd name="connsiteX3" fmla="*/ 0 w 1509017"/>
                <a:gd name="connsiteY3" fmla="*/ 754508 h 754508"/>
                <a:gd name="connsiteX4" fmla="*/ 0 w 1509017"/>
                <a:gd name="connsiteY4" fmla="*/ 0 h 754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9017" h="754508">
                  <a:moveTo>
                    <a:pt x="0" y="0"/>
                  </a:moveTo>
                  <a:lnTo>
                    <a:pt x="1509017" y="0"/>
                  </a:lnTo>
                  <a:lnTo>
                    <a:pt x="1509017" y="754508"/>
                  </a:lnTo>
                  <a:lnTo>
                    <a:pt x="0" y="754508"/>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TN" sz="1600" b="1" kern="1200" dirty="0" smtClean="0"/>
                <a:t>وحدة مراقبة و متابعة عقود اللزمات</a:t>
              </a:r>
              <a:endParaRPr lang="fr-FR" sz="1600" b="1" kern="1200" dirty="0"/>
            </a:p>
          </p:txBody>
        </p:sp>
        <p:sp>
          <p:nvSpPr>
            <p:cNvPr id="17" name="Forme libre 16"/>
            <p:cNvSpPr/>
            <p:nvPr/>
          </p:nvSpPr>
          <p:spPr>
            <a:xfrm>
              <a:off x="3855071" y="4941169"/>
              <a:ext cx="1509017" cy="754508"/>
            </a:xfrm>
            <a:custGeom>
              <a:avLst/>
              <a:gdLst>
                <a:gd name="connsiteX0" fmla="*/ 0 w 1509017"/>
                <a:gd name="connsiteY0" fmla="*/ 0 h 754508"/>
                <a:gd name="connsiteX1" fmla="*/ 1509017 w 1509017"/>
                <a:gd name="connsiteY1" fmla="*/ 0 h 754508"/>
                <a:gd name="connsiteX2" fmla="*/ 1509017 w 1509017"/>
                <a:gd name="connsiteY2" fmla="*/ 754508 h 754508"/>
                <a:gd name="connsiteX3" fmla="*/ 0 w 1509017"/>
                <a:gd name="connsiteY3" fmla="*/ 754508 h 754508"/>
                <a:gd name="connsiteX4" fmla="*/ 0 w 1509017"/>
                <a:gd name="connsiteY4" fmla="*/ 0 h 754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9017" h="754508">
                  <a:moveTo>
                    <a:pt x="0" y="0"/>
                  </a:moveTo>
                  <a:lnTo>
                    <a:pt x="1509017" y="0"/>
                  </a:lnTo>
                  <a:lnTo>
                    <a:pt x="1509017" y="754508"/>
                  </a:lnTo>
                  <a:lnTo>
                    <a:pt x="0" y="754508"/>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TN" sz="1600" b="1" kern="1200" dirty="0" smtClean="0"/>
                <a:t>وحدة مراقبة و متابعة عقود الشراكة</a:t>
              </a:r>
              <a:endParaRPr lang="fr-FR" sz="1600" b="1" kern="1200" dirty="0"/>
            </a:p>
          </p:txBody>
        </p:sp>
        <p:sp>
          <p:nvSpPr>
            <p:cNvPr id="18" name="Forme libre 17"/>
            <p:cNvSpPr/>
            <p:nvPr/>
          </p:nvSpPr>
          <p:spPr>
            <a:xfrm>
              <a:off x="1910855" y="4941168"/>
              <a:ext cx="1509017" cy="754508"/>
            </a:xfrm>
            <a:custGeom>
              <a:avLst/>
              <a:gdLst>
                <a:gd name="connsiteX0" fmla="*/ 0 w 1509017"/>
                <a:gd name="connsiteY0" fmla="*/ 0 h 754508"/>
                <a:gd name="connsiteX1" fmla="*/ 1509017 w 1509017"/>
                <a:gd name="connsiteY1" fmla="*/ 0 h 754508"/>
                <a:gd name="connsiteX2" fmla="*/ 1509017 w 1509017"/>
                <a:gd name="connsiteY2" fmla="*/ 754508 h 754508"/>
                <a:gd name="connsiteX3" fmla="*/ 0 w 1509017"/>
                <a:gd name="connsiteY3" fmla="*/ 754508 h 754508"/>
                <a:gd name="connsiteX4" fmla="*/ 0 w 1509017"/>
                <a:gd name="connsiteY4" fmla="*/ 0 h 754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9017" h="754508">
                  <a:moveTo>
                    <a:pt x="0" y="0"/>
                  </a:moveTo>
                  <a:lnTo>
                    <a:pt x="1509017" y="0"/>
                  </a:lnTo>
                  <a:lnTo>
                    <a:pt x="1509017" y="754508"/>
                  </a:lnTo>
                  <a:lnTo>
                    <a:pt x="0" y="754508"/>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TN" sz="1600" b="1" kern="1200" dirty="0" smtClean="0"/>
                <a:t>وحدة الدراسات والمساندة والتكوين</a:t>
              </a:r>
              <a:endParaRPr lang="fr-FR" sz="1600" b="1" kern="1200" dirty="0"/>
            </a:p>
          </p:txBody>
        </p:sp>
        <p:sp>
          <p:nvSpPr>
            <p:cNvPr id="19" name="Forme libre 18"/>
            <p:cNvSpPr/>
            <p:nvPr/>
          </p:nvSpPr>
          <p:spPr>
            <a:xfrm>
              <a:off x="179512" y="4941169"/>
              <a:ext cx="1509017" cy="754508"/>
            </a:xfrm>
            <a:custGeom>
              <a:avLst/>
              <a:gdLst>
                <a:gd name="connsiteX0" fmla="*/ 0 w 1509017"/>
                <a:gd name="connsiteY0" fmla="*/ 0 h 754508"/>
                <a:gd name="connsiteX1" fmla="*/ 1509017 w 1509017"/>
                <a:gd name="connsiteY1" fmla="*/ 0 h 754508"/>
                <a:gd name="connsiteX2" fmla="*/ 1509017 w 1509017"/>
                <a:gd name="connsiteY2" fmla="*/ 754508 h 754508"/>
                <a:gd name="connsiteX3" fmla="*/ 0 w 1509017"/>
                <a:gd name="connsiteY3" fmla="*/ 754508 h 754508"/>
                <a:gd name="connsiteX4" fmla="*/ 0 w 1509017"/>
                <a:gd name="connsiteY4" fmla="*/ 0 h 754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9017" h="754508">
                  <a:moveTo>
                    <a:pt x="0" y="0"/>
                  </a:moveTo>
                  <a:lnTo>
                    <a:pt x="1509017" y="0"/>
                  </a:lnTo>
                  <a:lnTo>
                    <a:pt x="1509017" y="754508"/>
                  </a:lnTo>
                  <a:lnTo>
                    <a:pt x="0" y="754508"/>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TN" sz="1600" b="1" kern="1200" dirty="0" smtClean="0"/>
                <a:t>وحدة الحوصلة والمتابعة والتدقيق</a:t>
              </a:r>
              <a:endParaRPr lang="fr-FR" sz="1600" b="1" kern="1200" dirty="0"/>
            </a:p>
          </p:txBody>
        </p:sp>
        <p:sp>
          <p:nvSpPr>
            <p:cNvPr id="20" name="Forme libre 19"/>
            <p:cNvSpPr/>
            <p:nvPr/>
          </p:nvSpPr>
          <p:spPr>
            <a:xfrm>
              <a:off x="2232248" y="2492896"/>
              <a:ext cx="2697664" cy="1656184"/>
            </a:xfrm>
            <a:custGeom>
              <a:avLst/>
              <a:gdLst>
                <a:gd name="connsiteX0" fmla="*/ 0 w 2805158"/>
                <a:gd name="connsiteY0" fmla="*/ 0 h 2052226"/>
                <a:gd name="connsiteX1" fmla="*/ 2805158 w 2805158"/>
                <a:gd name="connsiteY1" fmla="*/ 0 h 2052226"/>
                <a:gd name="connsiteX2" fmla="*/ 2805158 w 2805158"/>
                <a:gd name="connsiteY2" fmla="*/ 2052226 h 2052226"/>
                <a:gd name="connsiteX3" fmla="*/ 0 w 2805158"/>
                <a:gd name="connsiteY3" fmla="*/ 2052226 h 2052226"/>
                <a:gd name="connsiteX4" fmla="*/ 0 w 2805158"/>
                <a:gd name="connsiteY4" fmla="*/ 0 h 2052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5158" h="2052226">
                  <a:moveTo>
                    <a:pt x="0" y="0"/>
                  </a:moveTo>
                  <a:lnTo>
                    <a:pt x="2805158" y="0"/>
                  </a:lnTo>
                  <a:lnTo>
                    <a:pt x="2805158" y="2052226"/>
                  </a:lnTo>
                  <a:lnTo>
                    <a:pt x="0" y="2052226"/>
                  </a:lnTo>
                  <a:lnTo>
                    <a:pt x="0"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15240" tIns="15240" rIns="15240" bIns="15240" numCol="1" spcCol="1270" anchor="ctr" anchorCtr="0">
              <a:noAutofit/>
            </a:bodyPr>
            <a:lstStyle/>
            <a:p>
              <a:pPr marL="85725" lvl="0" indent="0" algn="ctr" defTabSz="220663" rtl="1">
                <a:lnSpc>
                  <a:spcPct val="90000"/>
                </a:lnSpc>
                <a:spcBef>
                  <a:spcPct val="0"/>
                </a:spcBef>
                <a:spcAft>
                  <a:spcPct val="35000"/>
                </a:spcAft>
              </a:pPr>
              <a:r>
                <a:rPr lang="ar-TN" sz="4000" kern="1200" dirty="0" smtClean="0">
                  <a:solidFill>
                    <a:schemeClr val="accent6">
                      <a:lumMod val="50000"/>
                    </a:schemeClr>
                  </a:solidFill>
                  <a:latin typeface="Andalus" panose="02020603050405020304" pitchFamily="18" charset="-78"/>
                  <a:cs typeface="Andalus" panose="02020603050405020304" pitchFamily="18" charset="-78"/>
                </a:rPr>
                <a:t>رئيس الهيئة</a:t>
              </a:r>
              <a:endParaRPr lang="fr-FR" sz="2800" kern="1200" dirty="0">
                <a:latin typeface="Andalus" panose="02020603050405020304" pitchFamily="18" charset="-78"/>
                <a:cs typeface="Andalus" panose="02020603050405020304" pitchFamily="18" charset="-78"/>
              </a:endParaRPr>
            </a:p>
          </p:txBody>
        </p:sp>
      </p:grpSp>
      <p:sp>
        <p:nvSpPr>
          <p:cNvPr id="21" name="Forme libre 20"/>
          <p:cNvSpPr/>
          <p:nvPr/>
        </p:nvSpPr>
        <p:spPr>
          <a:xfrm>
            <a:off x="3599582" y="5805264"/>
            <a:ext cx="2052538" cy="754508"/>
          </a:xfrm>
          <a:custGeom>
            <a:avLst/>
            <a:gdLst>
              <a:gd name="connsiteX0" fmla="*/ 0 w 1509017"/>
              <a:gd name="connsiteY0" fmla="*/ 0 h 754508"/>
              <a:gd name="connsiteX1" fmla="*/ 1509017 w 1509017"/>
              <a:gd name="connsiteY1" fmla="*/ 0 h 754508"/>
              <a:gd name="connsiteX2" fmla="*/ 1509017 w 1509017"/>
              <a:gd name="connsiteY2" fmla="*/ 754508 h 754508"/>
              <a:gd name="connsiteX3" fmla="*/ 0 w 1509017"/>
              <a:gd name="connsiteY3" fmla="*/ 754508 h 754508"/>
              <a:gd name="connsiteX4" fmla="*/ 0 w 1509017"/>
              <a:gd name="connsiteY4" fmla="*/ 0 h 754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9017" h="754508">
                <a:moveTo>
                  <a:pt x="0" y="0"/>
                </a:moveTo>
                <a:lnTo>
                  <a:pt x="1509017" y="0"/>
                </a:lnTo>
                <a:lnTo>
                  <a:pt x="1509017" y="754508"/>
                </a:lnTo>
                <a:lnTo>
                  <a:pt x="0" y="754508"/>
                </a:lnTo>
                <a:lnTo>
                  <a:pt x="0" y="0"/>
                </a:lnTo>
                <a:close/>
              </a:path>
            </a:pathLst>
          </a:custGeom>
          <a:solidFill>
            <a:schemeClr val="accent2">
              <a:lumMod val="20000"/>
              <a:lumOff val="80000"/>
            </a:schemeClr>
          </a:solidFill>
          <a:scene3d>
            <a:camera prst="orthographicFront"/>
            <a:lightRig rig="threePt" dir="t">
              <a:rot lat="0" lon="0" rev="7500000"/>
            </a:lightRig>
          </a:scene3d>
          <a:sp3d prstMaterial="plastic">
            <a:bevelT w="127000" h="25400" prst="relaxedInset"/>
          </a:sp3d>
        </p:spPr>
        <p:style>
          <a:lnRef idx="0">
            <a:schemeClr val="accent6">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lvl="0" algn="ctr" rtl="1"/>
            <a:r>
              <a:rPr lang="ar-TN" sz="1600" dirty="0" smtClean="0">
                <a:solidFill>
                  <a:schemeClr val="tx1"/>
                </a:solidFill>
                <a:latin typeface="Andalus" panose="02020603050405020304" pitchFamily="18" charset="-78"/>
                <a:cs typeface="Andalus" panose="02020603050405020304" pitchFamily="18" charset="-78"/>
              </a:rPr>
              <a:t>لجنة </a:t>
            </a:r>
            <a:r>
              <a:rPr lang="ar-TN" sz="1600" dirty="0">
                <a:solidFill>
                  <a:schemeClr val="tx1"/>
                </a:solidFill>
                <a:latin typeface="Andalus" panose="02020603050405020304" pitchFamily="18" charset="-78"/>
                <a:cs typeface="Andalus" panose="02020603050405020304" pitchFamily="18" charset="-78"/>
              </a:rPr>
              <a:t>مراقبة ومتابعة  عقود اللّزمات وعقود الشراكة</a:t>
            </a:r>
            <a:endParaRPr lang="fr-FR" sz="1600" dirty="0">
              <a:solidFill>
                <a:schemeClr val="tx1"/>
              </a:solidFill>
              <a:latin typeface="Andalus" panose="02020603050405020304" pitchFamily="18" charset="-78"/>
              <a:cs typeface="Andalus" panose="02020603050405020304" pitchFamily="18" charset="-78"/>
            </a:endParaRPr>
          </a:p>
        </p:txBody>
      </p:sp>
      <p:cxnSp>
        <p:nvCxnSpPr>
          <p:cNvPr id="24" name="Connecteur droit 23"/>
          <p:cNvCxnSpPr/>
          <p:nvPr/>
        </p:nvCxnSpPr>
        <p:spPr>
          <a:xfrm>
            <a:off x="4607497" y="4653136"/>
            <a:ext cx="0" cy="1152128"/>
          </a:xfrm>
          <a:prstGeom prst="line">
            <a:avLst/>
          </a:prstGeom>
        </p:spPr>
        <p:style>
          <a:lnRef idx="1">
            <a:schemeClr val="dk1"/>
          </a:lnRef>
          <a:fillRef idx="0">
            <a:schemeClr val="dk1"/>
          </a:fillRef>
          <a:effectRef idx="0">
            <a:schemeClr val="dk1"/>
          </a:effectRef>
          <a:fontRef idx="minor">
            <a:schemeClr val="tx1"/>
          </a:fontRef>
        </p:style>
      </p:cxnSp>
      <p:cxnSp>
        <p:nvCxnSpPr>
          <p:cNvPr id="27" name="Connecteur droit 26"/>
          <p:cNvCxnSpPr/>
          <p:nvPr/>
        </p:nvCxnSpPr>
        <p:spPr>
          <a:xfrm>
            <a:off x="1871192" y="4581128"/>
            <a:ext cx="5328593" cy="0"/>
          </a:xfrm>
          <a:prstGeom prst="line">
            <a:avLst/>
          </a:prstGeom>
        </p:spPr>
        <p:style>
          <a:lnRef idx="1">
            <a:schemeClr val="dk1"/>
          </a:lnRef>
          <a:fillRef idx="0">
            <a:schemeClr val="dk1"/>
          </a:fillRef>
          <a:effectRef idx="0">
            <a:schemeClr val="dk1"/>
          </a:effectRef>
          <a:fontRef idx="minor">
            <a:schemeClr val="tx1"/>
          </a:fontRef>
        </p:style>
      </p:cxnSp>
      <p:cxnSp>
        <p:nvCxnSpPr>
          <p:cNvPr id="28" name="Connecteur droit 27"/>
          <p:cNvCxnSpPr/>
          <p:nvPr/>
        </p:nvCxnSpPr>
        <p:spPr>
          <a:xfrm flipV="1">
            <a:off x="1871192" y="4581128"/>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29" name="Connecteur droit 28"/>
          <p:cNvCxnSpPr/>
          <p:nvPr/>
        </p:nvCxnSpPr>
        <p:spPr>
          <a:xfrm flipV="1">
            <a:off x="3636963" y="4569382"/>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30" name="Connecteur droit 29"/>
          <p:cNvCxnSpPr/>
          <p:nvPr/>
        </p:nvCxnSpPr>
        <p:spPr>
          <a:xfrm flipV="1">
            <a:off x="5581179" y="4569382"/>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31" name="Connecteur droit 30"/>
          <p:cNvCxnSpPr/>
          <p:nvPr/>
        </p:nvCxnSpPr>
        <p:spPr>
          <a:xfrm flipV="1">
            <a:off x="7199784" y="4569382"/>
            <a:ext cx="0" cy="216024"/>
          </a:xfrm>
          <a:prstGeom prst="line">
            <a:avLst/>
          </a:prstGeom>
        </p:spPr>
        <p:style>
          <a:lnRef idx="1">
            <a:schemeClr val="dk1"/>
          </a:lnRef>
          <a:fillRef idx="0">
            <a:schemeClr val="dk1"/>
          </a:fillRef>
          <a:effectRef idx="0">
            <a:schemeClr val="dk1"/>
          </a:effectRef>
          <a:fontRef idx="minor">
            <a:schemeClr val="tx1"/>
          </a:fontRef>
        </p:style>
      </p:cxnSp>
      <p:sp>
        <p:nvSpPr>
          <p:cNvPr id="32" name="Titre 1"/>
          <p:cNvSpPr>
            <a:spLocks noGrp="1"/>
          </p:cNvSpPr>
          <p:nvPr>
            <p:ph type="title"/>
          </p:nvPr>
        </p:nvSpPr>
        <p:spPr>
          <a:xfrm>
            <a:off x="3385324" y="404664"/>
            <a:ext cx="2300327" cy="792088"/>
          </a:xfrm>
        </p:spPr>
        <p:txBody>
          <a:bodyPr>
            <a:normAutofit/>
          </a:bodyPr>
          <a:lstStyle/>
          <a:p>
            <a:pPr algn="r" rtl="1"/>
            <a:r>
              <a:rPr lang="ar-TN" sz="3200" dirty="0">
                <a:latin typeface="Andalus" panose="02020603050405020304" pitchFamily="18" charset="-78"/>
                <a:cs typeface="DTP Naskh 1" pitchFamily="2" charset="-78"/>
              </a:rPr>
              <a:t>الإطار المؤسساتي</a:t>
            </a:r>
            <a:endParaRPr lang="fr-FR" sz="3200" dirty="0">
              <a:latin typeface="Andalus" panose="02020603050405020304" pitchFamily="18" charset="-78"/>
              <a:cs typeface="DTP Naskh 1" pitchFamily="2" charset="-78"/>
            </a:endParaRPr>
          </a:p>
        </p:txBody>
      </p:sp>
    </p:spTree>
    <p:extLst>
      <p:ext uri="{BB962C8B-B14F-4D97-AF65-F5344CB8AC3E}">
        <p14:creationId xmlns:p14="http://schemas.microsoft.com/office/powerpoint/2010/main" val="4010188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up)">
                                      <p:cBhvr>
                                        <p:cTn id="10" dur="500"/>
                                        <p:tgtEl>
                                          <p:spTgt spid="2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up)">
                                      <p:cBhvr>
                                        <p:cTn id="13" dur="500"/>
                                        <p:tgtEl>
                                          <p:spTgt spid="21"/>
                                        </p:tgtEl>
                                      </p:cBhvr>
                                    </p:animEffect>
                                  </p:childTnLst>
                                </p:cTn>
                              </p:par>
                              <p:par>
                                <p:cTn id="14" presetID="22" presetClass="entr" presetSubtype="1"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up)">
                                      <p:cBhvr>
                                        <p:cTn id="16" dur="500"/>
                                        <p:tgtEl>
                                          <p:spTgt spid="24"/>
                                        </p:tgtEl>
                                      </p:cBhvr>
                                    </p:animEffect>
                                  </p:childTnLst>
                                </p:cTn>
                              </p:par>
                              <p:par>
                                <p:cTn id="17" presetID="22" presetClass="entr" presetSubtype="1"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up)">
                                      <p:cBhvr>
                                        <p:cTn id="19" dur="500"/>
                                        <p:tgtEl>
                                          <p:spTgt spid="27"/>
                                        </p:tgtEl>
                                      </p:cBhvr>
                                    </p:animEffect>
                                  </p:childTnLst>
                                </p:cTn>
                              </p:par>
                              <p:par>
                                <p:cTn id="20" presetID="22" presetClass="entr" presetSubtype="1"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500"/>
                                        <p:tgtEl>
                                          <p:spTgt spid="28"/>
                                        </p:tgtEl>
                                      </p:cBhvr>
                                    </p:animEffect>
                                  </p:childTnLst>
                                </p:cTn>
                              </p:par>
                              <p:par>
                                <p:cTn id="23" presetID="22" presetClass="entr" presetSubtype="1"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up)">
                                      <p:cBhvr>
                                        <p:cTn id="25" dur="500"/>
                                        <p:tgtEl>
                                          <p:spTgt spid="29"/>
                                        </p:tgtEl>
                                      </p:cBhvr>
                                    </p:animEffect>
                                  </p:childTnLst>
                                </p:cTn>
                              </p:par>
                              <p:par>
                                <p:cTn id="26" presetID="22" presetClass="entr" presetSubtype="1"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wipe(up)">
                                      <p:cBhvr>
                                        <p:cTn id="28" dur="500"/>
                                        <p:tgtEl>
                                          <p:spTgt spid="30"/>
                                        </p:tgtEl>
                                      </p:cBhvr>
                                    </p:animEffect>
                                  </p:childTnLst>
                                </p:cTn>
                              </p:par>
                              <p:par>
                                <p:cTn id="29" presetID="22" presetClass="entr" presetSubtype="1"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up)">
                                      <p:cBhvr>
                                        <p:cTn id="3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type="body" sz="half" idx="2"/>
          </p:nvPr>
        </p:nvSpPr>
        <p:spPr>
          <a:xfrm>
            <a:off x="611560" y="1700808"/>
            <a:ext cx="8208913" cy="2160240"/>
          </a:xfrm>
        </p:spPr>
        <p:txBody>
          <a:bodyPr>
            <a:noAutofit/>
          </a:bodyPr>
          <a:lstStyle/>
          <a:p>
            <a:pPr algn="ctr"/>
            <a:r>
              <a:rPr lang="ar-TN" sz="6000" dirty="0">
                <a:latin typeface="Minion Pro SmBd" pitchFamily="18" charset="0"/>
                <a:cs typeface="+mj-cs"/>
              </a:rPr>
              <a:t>مبررات اللّجوء إلى آلية عقود الشراكة </a:t>
            </a:r>
            <a:endParaRPr lang="fr-FR" sz="6000" dirty="0">
              <a:latin typeface="Minion Pro SmBd" pitchFamily="18" charset="0"/>
              <a:cs typeface="+mj-cs"/>
            </a:endParaRPr>
          </a:p>
        </p:txBody>
      </p:sp>
      <p:sp>
        <p:nvSpPr>
          <p:cNvPr id="2" name="Espace réservé du numéro de diapositive 1"/>
          <p:cNvSpPr>
            <a:spLocks noGrp="1"/>
          </p:cNvSpPr>
          <p:nvPr>
            <p:ph type="sldNum" sz="quarter" idx="12"/>
          </p:nvPr>
        </p:nvSpPr>
        <p:spPr/>
        <p:txBody>
          <a:bodyPr/>
          <a:lstStyle/>
          <a:p>
            <a:fld id="{E3177477-77C3-4C03-A8C1-C29FF7B074F1}" type="slidenum">
              <a:rPr lang="fr-FR" smtClean="0"/>
              <a:t>4</a:t>
            </a:fld>
            <a:endParaRPr lang="fr-FR"/>
          </a:p>
        </p:txBody>
      </p:sp>
    </p:spTree>
    <p:extLst>
      <p:ext uri="{BB962C8B-B14F-4D97-AF65-F5344CB8AC3E}">
        <p14:creationId xmlns:p14="http://schemas.microsoft.com/office/powerpoint/2010/main" val="15891336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323528" y="548680"/>
            <a:ext cx="8534400" cy="758952"/>
          </a:xfrm>
        </p:spPr>
        <p:txBody>
          <a:bodyPr>
            <a:noAutofit/>
          </a:bodyPr>
          <a:lstStyle/>
          <a:p>
            <a:pPr algn="ctr" rtl="1"/>
            <a:r>
              <a:rPr lang="ar-TN" sz="3600" b="0" dirty="0" smtClean="0">
                <a:solidFill>
                  <a:srgbClr val="C00000"/>
                </a:solidFill>
                <a:effectLst>
                  <a:outerShdw blurRad="38100" dist="38100" dir="2700000" algn="tl">
                    <a:srgbClr val="000000">
                      <a:alpha val="43137"/>
                    </a:srgbClr>
                  </a:outerShdw>
                </a:effectLst>
                <a:latin typeface="Andalus" panose="02020603050405020304" pitchFamily="18" charset="-78"/>
                <a:cs typeface="DTP Naskh 1" pitchFamily="2" charset="-78"/>
              </a:rPr>
              <a:t>لماذا الشراكة بين القطاع العام والقطاع الخاص؟؟</a:t>
            </a:r>
            <a:endParaRPr lang="fr-FR" sz="3600" b="0" dirty="0">
              <a:solidFill>
                <a:srgbClr val="C00000"/>
              </a:solidFill>
              <a:effectLst>
                <a:outerShdw blurRad="38100" dist="38100" dir="2700000" algn="tl">
                  <a:srgbClr val="000000">
                    <a:alpha val="43137"/>
                  </a:srgbClr>
                </a:outerShdw>
              </a:effectLst>
              <a:latin typeface="Andalus" panose="02020603050405020304" pitchFamily="18" charset="-78"/>
              <a:cs typeface="DTP Naskh 1" pitchFamily="2" charset="-78"/>
            </a:endParaRPr>
          </a:p>
        </p:txBody>
      </p:sp>
      <p:sp>
        <p:nvSpPr>
          <p:cNvPr id="7" name="Espace réservé du numéro de diapositive 6"/>
          <p:cNvSpPr>
            <a:spLocks noGrp="1"/>
          </p:cNvSpPr>
          <p:nvPr>
            <p:ph type="sldNum" sz="quarter" idx="12"/>
          </p:nvPr>
        </p:nvSpPr>
        <p:spPr/>
        <p:txBody>
          <a:bodyPr/>
          <a:lstStyle/>
          <a:p>
            <a:fld id="{C30BA70E-4556-44C1-9F1F-0DD6B57C4872}" type="slidenum">
              <a:rPr lang="fr-FR" smtClean="0"/>
              <a:t>5</a:t>
            </a:fld>
            <a:endParaRPr lang="fr-FR" dirty="0"/>
          </a:p>
        </p:txBody>
      </p:sp>
      <p:sp>
        <p:nvSpPr>
          <p:cNvPr id="5" name="Rectangle 4"/>
          <p:cNvSpPr/>
          <p:nvPr/>
        </p:nvSpPr>
        <p:spPr>
          <a:xfrm>
            <a:off x="285523" y="1514061"/>
            <a:ext cx="8537443" cy="3046988"/>
          </a:xfrm>
          <a:prstGeom prst="rect">
            <a:avLst/>
          </a:prstGeom>
        </p:spPr>
        <p:txBody>
          <a:bodyPr wrap="square">
            <a:spAutoFit/>
          </a:bodyPr>
          <a:lstStyle/>
          <a:p>
            <a:pPr algn="just" rtl="1"/>
            <a:r>
              <a:rPr lang="ar-TN" sz="2800" dirty="0" smtClean="0">
                <a:latin typeface="Antique Olive" pitchFamily="34" charset="0"/>
              </a:rPr>
              <a:t>الدولة مطالبة بتوفير خدمات «اجتماعية واقتصادية» </a:t>
            </a:r>
            <a:r>
              <a:rPr lang="ar-TN" sz="2800" dirty="0">
                <a:latin typeface="Antique Olive" pitchFamily="34" charset="0"/>
              </a:rPr>
              <a:t>وذلك </a:t>
            </a:r>
            <a:r>
              <a:rPr lang="ar-TN" sz="2800" dirty="0" smtClean="0">
                <a:latin typeface="Antique Olive" pitchFamily="34" charset="0"/>
              </a:rPr>
              <a:t>في ظلّ 3 صعوبات وهي كالتالي:</a:t>
            </a:r>
          </a:p>
          <a:p>
            <a:pPr algn="just" rtl="1"/>
            <a:endParaRPr lang="fr-FR" sz="2800" dirty="0">
              <a:latin typeface="Antique Olive" pitchFamily="34" charset="0"/>
            </a:endParaRPr>
          </a:p>
          <a:p>
            <a:pPr lvl="2" algn="just" rtl="1">
              <a:buClr>
                <a:srgbClr val="C00000"/>
              </a:buClr>
            </a:pPr>
            <a:r>
              <a:rPr lang="ar-TN" sz="2800" dirty="0" smtClean="0">
                <a:latin typeface="Antique Olive" pitchFamily="34" charset="0"/>
              </a:rPr>
              <a:t>السرعة في توفير الخدمات المستوجبة،	</a:t>
            </a:r>
            <a:endParaRPr lang="fr-FR" sz="2800" dirty="0">
              <a:latin typeface="Antique Olive" pitchFamily="34" charset="0"/>
            </a:endParaRPr>
          </a:p>
          <a:p>
            <a:pPr lvl="2" algn="just" rtl="1">
              <a:buClr>
                <a:srgbClr val="C00000"/>
              </a:buClr>
            </a:pPr>
            <a:endParaRPr lang="fr-FR" sz="1200" dirty="0" smtClean="0">
              <a:latin typeface="Antique Olive" pitchFamily="34" charset="0"/>
            </a:endParaRPr>
          </a:p>
          <a:p>
            <a:pPr lvl="2" algn="just" rtl="1">
              <a:buClr>
                <a:srgbClr val="C00000"/>
              </a:buClr>
            </a:pPr>
            <a:r>
              <a:rPr lang="ar-TN" sz="2800" dirty="0" smtClean="0">
                <a:latin typeface="Antique Olive" pitchFamily="34" charset="0"/>
              </a:rPr>
              <a:t>الكلفة،</a:t>
            </a:r>
            <a:endParaRPr lang="fr-FR" sz="2800" dirty="0">
              <a:latin typeface="Antique Olive" pitchFamily="34" charset="0"/>
            </a:endParaRPr>
          </a:p>
          <a:p>
            <a:pPr lvl="2" algn="just" rtl="1">
              <a:buClr>
                <a:srgbClr val="C00000"/>
              </a:buClr>
            </a:pPr>
            <a:endParaRPr lang="fr-FR" sz="1200" dirty="0" smtClean="0">
              <a:latin typeface="Antique Olive" pitchFamily="34" charset="0"/>
            </a:endParaRPr>
          </a:p>
          <a:p>
            <a:pPr lvl="2" algn="just" rtl="1">
              <a:buClr>
                <a:srgbClr val="C00000"/>
              </a:buClr>
            </a:pPr>
            <a:r>
              <a:rPr lang="ar-TN" sz="2800" dirty="0" smtClean="0">
                <a:latin typeface="Antique Olive" pitchFamily="34" charset="0"/>
              </a:rPr>
              <a:t>جودة الخدمات المسداة.</a:t>
            </a:r>
            <a:endParaRPr lang="fr-FR" sz="2800" dirty="0">
              <a:latin typeface="Antique Olive" pitchFamily="34" charset="0"/>
            </a:endParaRPr>
          </a:p>
        </p:txBody>
      </p:sp>
      <p:sp>
        <p:nvSpPr>
          <p:cNvPr id="2" name="ZoneTexte 1"/>
          <p:cNvSpPr txBox="1"/>
          <p:nvPr/>
        </p:nvSpPr>
        <p:spPr>
          <a:xfrm>
            <a:off x="735083" y="4891189"/>
            <a:ext cx="7848600" cy="1815882"/>
          </a:xfrm>
          <a:prstGeom prst="rect">
            <a:avLst/>
          </a:prstGeom>
          <a:noFill/>
        </p:spPr>
        <p:txBody>
          <a:bodyPr wrap="square" rtlCol="0">
            <a:spAutoFit/>
          </a:bodyPr>
          <a:lstStyle/>
          <a:p>
            <a:pPr algn="just" rtl="1"/>
            <a:r>
              <a:rPr lang="ar-TN" sz="2800" dirty="0" smtClean="0">
                <a:latin typeface="Antique Olive" pitchFamily="34" charset="0"/>
              </a:rPr>
              <a:t>كيف يمكن التوصل إلى ذلك في ظلّ:</a:t>
            </a:r>
            <a:endParaRPr lang="fr-FR" sz="2800" dirty="0">
              <a:latin typeface="Antique Olive" pitchFamily="34" charset="0"/>
            </a:endParaRPr>
          </a:p>
          <a:p>
            <a:pPr marL="457200" indent="-457200" algn="just" rtl="1">
              <a:buClr>
                <a:srgbClr val="C00000"/>
              </a:buClr>
              <a:buFont typeface="Wingdings" panose="05000000000000000000" pitchFamily="2" charset="2"/>
              <a:buChar char="§"/>
            </a:pPr>
            <a:r>
              <a:rPr lang="ar-TN" sz="2800" dirty="0" smtClean="0">
                <a:latin typeface="Antique Olive" pitchFamily="34" charset="0"/>
              </a:rPr>
              <a:t>الحاجيّات المنبثقة عن كل الجهات والمتعلقة بمختلف المجالات</a:t>
            </a:r>
            <a:endParaRPr lang="fr-FR" sz="2800" dirty="0">
              <a:latin typeface="Antique Olive" pitchFamily="34" charset="0"/>
            </a:endParaRPr>
          </a:p>
          <a:p>
            <a:pPr marL="457200" indent="-457200" algn="just" rtl="1">
              <a:buClr>
                <a:srgbClr val="C00000"/>
              </a:buClr>
              <a:buFont typeface="Wingdings" panose="05000000000000000000" pitchFamily="2" charset="2"/>
              <a:buChar char="§"/>
            </a:pPr>
            <a:r>
              <a:rPr lang="ar-TN" sz="2800" dirty="0" smtClean="0">
                <a:latin typeface="Antique Olive" pitchFamily="34" charset="0"/>
              </a:rPr>
              <a:t>محدودية الموارد البشرية والمالية للدولة</a:t>
            </a:r>
            <a:endParaRPr lang="fr-FR" sz="2800" dirty="0">
              <a:latin typeface="Antique Olive" pitchFamily="34" charset="0"/>
            </a:endParaRPr>
          </a:p>
        </p:txBody>
      </p:sp>
    </p:spTree>
    <p:extLst>
      <p:ext uri="{BB962C8B-B14F-4D97-AF65-F5344CB8AC3E}">
        <p14:creationId xmlns:p14="http://schemas.microsoft.com/office/powerpoint/2010/main" val="21370624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79512" y="692696"/>
            <a:ext cx="8534400" cy="758952"/>
          </a:xfrm>
        </p:spPr>
        <p:txBody>
          <a:bodyPr>
            <a:noAutofit/>
          </a:bodyPr>
          <a:lstStyle/>
          <a:p>
            <a:pPr algn="ctr"/>
            <a:r>
              <a:rPr lang="ar-TN" sz="3600" dirty="0">
                <a:solidFill>
                  <a:srgbClr val="C00000"/>
                </a:solidFill>
                <a:effectLst>
                  <a:outerShdw blurRad="38100" dist="38100" dir="2700000" algn="tl">
                    <a:srgbClr val="000000">
                      <a:alpha val="43137"/>
                    </a:srgbClr>
                  </a:outerShdw>
                </a:effectLst>
                <a:latin typeface="Andalus" panose="02020603050405020304" pitchFamily="18" charset="-78"/>
                <a:cs typeface="DTP Naskh 1" pitchFamily="2" charset="-78"/>
              </a:rPr>
              <a:t>لماذا الشراكة بين القطاع العام والقطاع الخاص في تونس؟؟</a:t>
            </a:r>
            <a:endParaRPr lang="fr-FR" sz="3600" dirty="0">
              <a:solidFill>
                <a:srgbClr val="C00000"/>
              </a:solidFill>
              <a:effectLst>
                <a:outerShdw blurRad="38100" dist="38100" dir="2700000" algn="tl">
                  <a:srgbClr val="000000">
                    <a:alpha val="43137"/>
                  </a:srgbClr>
                </a:outerShdw>
              </a:effectLst>
              <a:latin typeface="Andalus" panose="02020603050405020304" pitchFamily="18" charset="-78"/>
              <a:cs typeface="DTP Naskh 1" pitchFamily="2" charset="-78"/>
            </a:endParaRPr>
          </a:p>
        </p:txBody>
      </p:sp>
      <p:sp>
        <p:nvSpPr>
          <p:cNvPr id="5" name="Espace réservé du contenu 2"/>
          <p:cNvSpPr>
            <a:spLocks noGrp="1"/>
          </p:cNvSpPr>
          <p:nvPr>
            <p:ph idx="1"/>
          </p:nvPr>
        </p:nvSpPr>
        <p:spPr>
          <a:xfrm>
            <a:off x="567130" y="1556792"/>
            <a:ext cx="8181334" cy="4896544"/>
          </a:xfrm>
          <a:noFill/>
          <a:ln>
            <a:noFill/>
          </a:ln>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lgn="just" rtl="1">
              <a:buNone/>
            </a:pPr>
            <a:r>
              <a:rPr lang="ar-TN" sz="3600" i="1" dirty="0" smtClean="0">
                <a:solidFill>
                  <a:schemeClr val="tx1"/>
                </a:solidFill>
                <a:latin typeface="Antique Olive" pitchFamily="34" charset="0"/>
              </a:rPr>
              <a:t> </a:t>
            </a:r>
          </a:p>
          <a:p>
            <a:pPr algn="just" rtl="1">
              <a:buFont typeface="Wingdings" panose="05000000000000000000" pitchFamily="2" charset="2"/>
              <a:buChar char="v"/>
            </a:pPr>
            <a:r>
              <a:rPr lang="ar-TN" sz="3600" b="1" dirty="0" smtClean="0">
                <a:solidFill>
                  <a:schemeClr val="tx1"/>
                </a:solidFill>
                <a:latin typeface="Antique Olive" pitchFamily="34" charset="0"/>
              </a:rPr>
              <a:t>حالة البنية التحتية في تونس</a:t>
            </a:r>
          </a:p>
          <a:p>
            <a:pPr algn="just" rtl="1">
              <a:buFont typeface="Wingdings" panose="05000000000000000000" pitchFamily="2" charset="2"/>
              <a:buChar char="v"/>
            </a:pPr>
            <a:r>
              <a:rPr lang="ar-TN" sz="3600" b="1" dirty="0" smtClean="0">
                <a:solidFill>
                  <a:schemeClr val="tx1"/>
                </a:solidFill>
                <a:latin typeface="Antique Olive" pitchFamily="34" charset="0"/>
              </a:rPr>
              <a:t>الصعوبات </a:t>
            </a:r>
            <a:r>
              <a:rPr lang="ar-TN" sz="3600" b="1" dirty="0">
                <a:solidFill>
                  <a:schemeClr val="tx1"/>
                </a:solidFill>
                <a:latin typeface="Antique Olive" pitchFamily="34" charset="0"/>
              </a:rPr>
              <a:t>بالنسبة للمالية </a:t>
            </a:r>
            <a:r>
              <a:rPr lang="ar-TN" sz="3600" b="1" dirty="0" smtClean="0">
                <a:solidFill>
                  <a:schemeClr val="tx1"/>
                </a:solidFill>
                <a:latin typeface="Antique Olive" pitchFamily="34" charset="0"/>
              </a:rPr>
              <a:t>العمومية : </a:t>
            </a:r>
            <a:r>
              <a:rPr lang="ar-TN" sz="3200" dirty="0" smtClean="0">
                <a:solidFill>
                  <a:schemeClr val="tx1"/>
                </a:solidFill>
                <a:latin typeface="Antique Olive" pitchFamily="34" charset="0"/>
              </a:rPr>
              <a:t>(حجم الأجور، الديون)،</a:t>
            </a:r>
          </a:p>
          <a:p>
            <a:pPr algn="just" rtl="1">
              <a:buFont typeface="Wingdings" panose="05000000000000000000" pitchFamily="2" charset="2"/>
              <a:buChar char="v"/>
            </a:pPr>
            <a:r>
              <a:rPr lang="ar-TN" sz="3600" b="1" dirty="0" smtClean="0">
                <a:solidFill>
                  <a:schemeClr val="tx1"/>
                </a:solidFill>
                <a:latin typeface="Antique Olive" pitchFamily="34" charset="0"/>
              </a:rPr>
              <a:t>الفصل 12 من الدستو</a:t>
            </a:r>
            <a:r>
              <a:rPr lang="ar-TN" sz="3200" b="1" dirty="0">
                <a:solidFill>
                  <a:schemeClr val="tx1"/>
                </a:solidFill>
                <a:latin typeface="Antique Olive" pitchFamily="34" charset="0"/>
              </a:rPr>
              <a:t>ر </a:t>
            </a:r>
            <a:r>
              <a:rPr lang="ar-TN" sz="3200" dirty="0" smtClean="0">
                <a:solidFill>
                  <a:schemeClr val="tx1"/>
                </a:solidFill>
                <a:latin typeface="Antique Olive" pitchFamily="34" charset="0"/>
              </a:rPr>
              <a:t>: « تسعى </a:t>
            </a:r>
            <a:r>
              <a:rPr lang="ar-TN" sz="3200" dirty="0">
                <a:solidFill>
                  <a:schemeClr val="tx1"/>
                </a:solidFill>
                <a:latin typeface="Antique Olive" pitchFamily="34" charset="0"/>
              </a:rPr>
              <a:t>الدولة الى الاستغلال الرشيد للثروات الوطنية والى تحقيق العدالة الاجتماعية والتنمية المستدامة والتوازن بين الجهات استنادا الى مؤشرات التنمية واعتمادا على مبدأ </a:t>
            </a:r>
            <a:r>
              <a:rPr lang="ar-TN" sz="3200" b="1" dirty="0">
                <a:solidFill>
                  <a:schemeClr val="tx1"/>
                </a:solidFill>
                <a:latin typeface="Antique Olive" pitchFamily="34" charset="0"/>
              </a:rPr>
              <a:t>التمييز </a:t>
            </a:r>
            <a:r>
              <a:rPr lang="ar-TN" sz="3200" b="1" dirty="0" smtClean="0">
                <a:solidFill>
                  <a:schemeClr val="tx1"/>
                </a:solidFill>
                <a:latin typeface="Antique Olive" pitchFamily="34" charset="0"/>
              </a:rPr>
              <a:t>الإيجابي</a:t>
            </a:r>
            <a:r>
              <a:rPr lang="ar-TN" sz="3200" dirty="0" smtClean="0">
                <a:solidFill>
                  <a:schemeClr val="tx1"/>
                </a:solidFill>
                <a:latin typeface="Antique Olive" pitchFamily="34" charset="0"/>
              </a:rPr>
              <a:t>...» ،</a:t>
            </a:r>
          </a:p>
          <a:p>
            <a:pPr marL="0" indent="0" algn="just" rtl="1">
              <a:buNone/>
            </a:pPr>
            <a:endParaRPr lang="ar-TN" sz="3200" i="1" dirty="0">
              <a:solidFill>
                <a:schemeClr val="tx1"/>
              </a:solidFill>
              <a:latin typeface="Antique Olive" pitchFamily="34" charset="0"/>
            </a:endParaRPr>
          </a:p>
          <a:p>
            <a:pPr marL="0" indent="0" algn="just" rtl="1">
              <a:buNone/>
            </a:pPr>
            <a:endParaRPr lang="fr-FR" sz="3600" i="1" dirty="0">
              <a:solidFill>
                <a:schemeClr val="tx1"/>
              </a:solidFill>
              <a:latin typeface="Antique Olive" pitchFamily="34" charset="0"/>
            </a:endParaRPr>
          </a:p>
        </p:txBody>
      </p:sp>
      <p:sp>
        <p:nvSpPr>
          <p:cNvPr id="7" name="Espace réservé du numéro de diapositive 6"/>
          <p:cNvSpPr>
            <a:spLocks noGrp="1"/>
          </p:cNvSpPr>
          <p:nvPr>
            <p:ph type="sldNum" sz="quarter" idx="12"/>
          </p:nvPr>
        </p:nvSpPr>
        <p:spPr/>
        <p:txBody>
          <a:bodyPr/>
          <a:lstStyle/>
          <a:p>
            <a:fld id="{C30BA70E-4556-44C1-9F1F-0DD6B57C4872}" type="slidenum">
              <a:rPr lang="fr-FR" smtClean="0"/>
              <a:t>6</a:t>
            </a:fld>
            <a:endParaRPr lang="fr-FR"/>
          </a:p>
        </p:txBody>
      </p:sp>
    </p:spTree>
    <p:extLst>
      <p:ext uri="{BB962C8B-B14F-4D97-AF65-F5344CB8AC3E}">
        <p14:creationId xmlns:p14="http://schemas.microsoft.com/office/powerpoint/2010/main" val="4114547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linds(horizont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linds(horizontal)">
                                      <p:cBhvr>
                                        <p:cTn id="16" dur="500"/>
                                        <p:tgtEl>
                                          <p:spTgt spid="5">
                                            <p:txEl>
                                              <p:pRg st="1" end="1"/>
                                            </p:txEl>
                                          </p:spTgt>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blinds(horizontal)">
                                      <p:cBhvr>
                                        <p:cTn id="20" dur="500"/>
                                        <p:tgtEl>
                                          <p:spTgt spid="5">
                                            <p:txEl>
                                              <p:pRg st="2" end="2"/>
                                            </p:txEl>
                                          </p:spTgt>
                                        </p:tgtEl>
                                      </p:cBhvr>
                                    </p:animEffect>
                                  </p:childTnLst>
                                </p:cTn>
                              </p:par>
                            </p:childTnLst>
                          </p:cTn>
                        </p:par>
                        <p:par>
                          <p:cTn id="21" fill="hold">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linds(horizontal)">
                                      <p:cBhvr>
                                        <p:cTn id="24"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803717" y="1772816"/>
            <a:ext cx="7992888" cy="3935462"/>
          </a:xfrm>
        </p:spPr>
        <p:txBody>
          <a:bodyPr>
            <a:noAutofit/>
          </a:bodyPr>
          <a:lstStyle/>
          <a:p>
            <a:pPr algn="r" rtl="1"/>
            <a:r>
              <a:rPr lang="ar-TN" sz="3600" dirty="0" smtClean="0">
                <a:solidFill>
                  <a:schemeClr val="accent1">
                    <a:lumMod val="75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t>
            </a:r>
            <a:r>
              <a:rPr lang="ar-TN" sz="3600" dirty="0" smtClean="0">
                <a:effectLst>
                  <a:outerShdw blurRad="38100" dist="38100" dir="2700000" algn="tl">
                    <a:srgbClr val="000000">
                      <a:alpha val="43137"/>
                    </a:srgbClr>
                  </a:outerShdw>
                </a:effectLst>
                <a:latin typeface="Andalus" panose="02020603050405020304" pitchFamily="18" charset="-78"/>
              </a:rPr>
              <a:t> - الصفقات العمومية</a:t>
            </a:r>
            <a:br>
              <a:rPr lang="ar-TN" sz="3600" dirty="0" smtClean="0">
                <a:effectLst>
                  <a:outerShdw blurRad="38100" dist="38100" dir="2700000" algn="tl">
                    <a:srgbClr val="000000">
                      <a:alpha val="43137"/>
                    </a:srgbClr>
                  </a:outerShdw>
                </a:effectLst>
                <a:latin typeface="Andalus" panose="02020603050405020304" pitchFamily="18" charset="-78"/>
              </a:rPr>
            </a:br>
            <a:r>
              <a:rPr lang="ar-TN" sz="3600" dirty="0" smtClean="0">
                <a:effectLst>
                  <a:outerShdw blurRad="38100" dist="38100" dir="2700000" algn="tl">
                    <a:srgbClr val="000000">
                      <a:alpha val="43137"/>
                    </a:srgbClr>
                  </a:outerShdw>
                </a:effectLst>
                <a:latin typeface="Andalus" panose="02020603050405020304" pitchFamily="18" charset="-78"/>
              </a:rPr>
              <a:t>- عقود اللزمات</a:t>
            </a:r>
            <a:br>
              <a:rPr lang="ar-TN" sz="3600" dirty="0" smtClean="0">
                <a:effectLst>
                  <a:outerShdw blurRad="38100" dist="38100" dir="2700000" algn="tl">
                    <a:srgbClr val="000000">
                      <a:alpha val="43137"/>
                    </a:srgbClr>
                  </a:outerShdw>
                </a:effectLst>
                <a:latin typeface="Andalus" panose="02020603050405020304" pitchFamily="18" charset="-78"/>
              </a:rPr>
            </a:br>
            <a:r>
              <a:rPr lang="ar-TN" sz="3600" dirty="0" smtClean="0">
                <a:effectLst>
                  <a:outerShdw blurRad="38100" dist="38100" dir="2700000" algn="tl">
                    <a:srgbClr val="000000">
                      <a:alpha val="43137"/>
                    </a:srgbClr>
                  </a:outerShdw>
                </a:effectLst>
                <a:latin typeface="Andalus" panose="02020603050405020304" pitchFamily="18" charset="-78"/>
              </a:rPr>
              <a:t>- الشراكة المؤسساتية بين القطاع العام والقطاع الخاص</a:t>
            </a:r>
            <a:br>
              <a:rPr lang="ar-TN" sz="3600" dirty="0" smtClean="0">
                <a:effectLst>
                  <a:outerShdw blurRad="38100" dist="38100" dir="2700000" algn="tl">
                    <a:srgbClr val="000000">
                      <a:alpha val="43137"/>
                    </a:srgbClr>
                  </a:outerShdw>
                </a:effectLst>
                <a:latin typeface="Andalus" panose="02020603050405020304" pitchFamily="18" charset="-78"/>
              </a:rPr>
            </a:br>
            <a:r>
              <a:rPr lang="ar-TN" sz="3600" dirty="0" smtClean="0">
                <a:effectLst>
                  <a:outerShdw blurRad="38100" dist="38100" dir="2700000" algn="tl">
                    <a:srgbClr val="000000">
                      <a:alpha val="43137"/>
                    </a:srgbClr>
                  </a:outerShdw>
                </a:effectLst>
                <a:latin typeface="Andalus" panose="02020603050405020304" pitchFamily="18" charset="-78"/>
              </a:rPr>
              <a:t>- الشراكة التعاقدية بين القطاع العام والقطاع الخاص</a:t>
            </a:r>
            <a:br>
              <a:rPr lang="ar-TN" sz="3600" dirty="0" smtClean="0">
                <a:effectLst>
                  <a:outerShdw blurRad="38100" dist="38100" dir="2700000" algn="tl">
                    <a:srgbClr val="000000">
                      <a:alpha val="43137"/>
                    </a:srgbClr>
                  </a:outerShdw>
                </a:effectLst>
                <a:latin typeface="Andalus" panose="02020603050405020304" pitchFamily="18" charset="-78"/>
              </a:rPr>
            </a:br>
            <a:r>
              <a:rPr lang="ar-TN" sz="3600" dirty="0" smtClean="0">
                <a:effectLst>
                  <a:outerShdw blurRad="38100" dist="38100" dir="2700000" algn="tl">
                    <a:srgbClr val="000000">
                      <a:alpha val="43137"/>
                    </a:srgbClr>
                  </a:outerShdw>
                </a:effectLst>
                <a:latin typeface="Andalus" panose="02020603050405020304" pitchFamily="18" charset="-78"/>
              </a:rPr>
              <a:t>- التخصيص</a:t>
            </a:r>
            <a:br>
              <a:rPr lang="ar-TN" sz="3600" dirty="0" smtClean="0">
                <a:effectLst>
                  <a:outerShdw blurRad="38100" dist="38100" dir="2700000" algn="tl">
                    <a:srgbClr val="000000">
                      <a:alpha val="43137"/>
                    </a:srgbClr>
                  </a:outerShdw>
                </a:effectLst>
                <a:latin typeface="Andalus" panose="02020603050405020304" pitchFamily="18" charset="-78"/>
              </a:rPr>
            </a:br>
            <a:endParaRPr lang="fr-FR" sz="3600" dirty="0">
              <a:effectLst>
                <a:outerShdw blurRad="38100" dist="38100" dir="2700000" algn="tl">
                  <a:srgbClr val="000000">
                    <a:alpha val="43137"/>
                  </a:srgbClr>
                </a:outerShdw>
              </a:effectLst>
              <a:latin typeface="Andalus" panose="02020603050405020304" pitchFamily="18" charset="-78"/>
            </a:endParaRPr>
          </a:p>
        </p:txBody>
      </p:sp>
      <p:sp>
        <p:nvSpPr>
          <p:cNvPr id="2" name="Espace réservé du numéro de diapositive 1"/>
          <p:cNvSpPr>
            <a:spLocks noGrp="1"/>
          </p:cNvSpPr>
          <p:nvPr>
            <p:ph type="sldNum" sz="quarter" idx="12"/>
          </p:nvPr>
        </p:nvSpPr>
        <p:spPr/>
        <p:txBody>
          <a:bodyPr/>
          <a:lstStyle/>
          <a:p>
            <a:fld id="{E3177477-77C3-4C03-A8C1-C29FF7B074F1}" type="slidenum">
              <a:rPr lang="fr-FR" smtClean="0"/>
              <a:t>7</a:t>
            </a:fld>
            <a:endParaRPr lang="fr-FR"/>
          </a:p>
        </p:txBody>
      </p:sp>
      <p:sp>
        <p:nvSpPr>
          <p:cNvPr id="6" name="Titre 1"/>
          <p:cNvSpPr txBox="1">
            <a:spLocks/>
          </p:cNvSpPr>
          <p:nvPr/>
        </p:nvSpPr>
        <p:spPr>
          <a:xfrm>
            <a:off x="1043608" y="836712"/>
            <a:ext cx="6912768" cy="1296144"/>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rtl="1"/>
            <a:r>
              <a:rPr lang="ar-TN" sz="4400" dirty="0" smtClean="0">
                <a:effectLst>
                  <a:outerShdw blurRad="38100" dist="38100" dir="2700000" algn="tl">
                    <a:srgbClr val="000000">
                      <a:alpha val="43137"/>
                    </a:srgbClr>
                  </a:outerShdw>
                </a:effectLst>
                <a:latin typeface="Andalus" panose="02020603050405020304" pitchFamily="18" charset="-78"/>
              </a:rPr>
              <a:t>صيغ مشاركة القطاع الخاص  </a:t>
            </a:r>
            <a:r>
              <a:rPr lang="ar-TN" sz="3600" dirty="0" smtClean="0">
                <a:effectLst>
                  <a:outerShdw blurRad="38100" dist="38100" dir="2700000" algn="tl">
                    <a:srgbClr val="000000">
                      <a:alpha val="43137"/>
                    </a:srgbClr>
                  </a:outerShdw>
                </a:effectLst>
                <a:latin typeface="Andalus" panose="02020603050405020304" pitchFamily="18" charset="-78"/>
              </a:rPr>
              <a:t/>
            </a:r>
            <a:br>
              <a:rPr lang="ar-TN" sz="3600" dirty="0" smtClean="0">
                <a:effectLst>
                  <a:outerShdw blurRad="38100" dist="38100" dir="2700000" algn="tl">
                    <a:srgbClr val="000000">
                      <a:alpha val="43137"/>
                    </a:srgbClr>
                  </a:outerShdw>
                </a:effectLst>
                <a:latin typeface="Andalus" panose="02020603050405020304" pitchFamily="18" charset="-78"/>
              </a:rPr>
            </a:br>
            <a:r>
              <a:rPr lang="ar-TN" sz="3600" dirty="0" smtClean="0">
                <a:effectLst>
                  <a:outerShdw blurRad="38100" dist="38100" dir="2700000" algn="tl">
                    <a:srgbClr val="000000">
                      <a:alpha val="43137"/>
                    </a:srgbClr>
                  </a:outerShdw>
                </a:effectLst>
                <a:latin typeface="Andalus" panose="02020603050405020304" pitchFamily="18" charset="-78"/>
              </a:rPr>
              <a:t>  </a:t>
            </a:r>
            <a:endParaRPr lang="fr-FR" sz="3600" dirty="0">
              <a:effectLst>
                <a:outerShdw blurRad="38100" dist="38100" dir="2700000" algn="tl">
                  <a:srgbClr val="000000">
                    <a:alpha val="43137"/>
                  </a:srgbClr>
                </a:outerShdw>
              </a:effectLst>
              <a:latin typeface="Andalus" panose="02020603050405020304" pitchFamily="18" charset="-78"/>
            </a:endParaRPr>
          </a:p>
        </p:txBody>
      </p:sp>
    </p:spTree>
    <p:extLst>
      <p:ext uri="{BB962C8B-B14F-4D97-AF65-F5344CB8AC3E}">
        <p14:creationId xmlns:p14="http://schemas.microsoft.com/office/powerpoint/2010/main" val="1656728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3177477-77C3-4C03-A8C1-C29FF7B074F1}" type="slidenum">
              <a:rPr lang="fr-FR" smtClean="0"/>
              <a:t>8</a:t>
            </a:fld>
            <a:endParaRPr lang="fr-FR"/>
          </a:p>
        </p:txBody>
      </p:sp>
      <p:sp>
        <p:nvSpPr>
          <p:cNvPr id="2" name="Titre 1"/>
          <p:cNvSpPr>
            <a:spLocks noGrp="1"/>
          </p:cNvSpPr>
          <p:nvPr>
            <p:ph type="ctrTitle" idx="4294967295"/>
          </p:nvPr>
        </p:nvSpPr>
        <p:spPr>
          <a:xfrm>
            <a:off x="0" y="266700"/>
            <a:ext cx="8936038" cy="1074738"/>
          </a:xfrm>
        </p:spPr>
        <p:txBody>
          <a:bodyPr>
            <a:noAutofit/>
          </a:bodyPr>
          <a:lstStyle/>
          <a:p>
            <a:pPr algn="ctr" rtl="1"/>
            <a:r>
              <a:rPr lang="ar-TN" sz="3200" b="1" dirty="0">
                <a:latin typeface="Andalus" panose="02020603050405020304" pitchFamily="18" charset="-78"/>
              </a:rPr>
              <a:t>مفهوم عقد الشراكة على معنى القانون عدد </a:t>
            </a:r>
            <a:r>
              <a:rPr lang="ar-TN" sz="2000" b="1" dirty="0">
                <a:latin typeface="Andalus" panose="02020603050405020304" pitchFamily="18" charset="-78"/>
              </a:rPr>
              <a:t>49</a:t>
            </a:r>
            <a:r>
              <a:rPr lang="ar-TN" sz="3200" b="1" dirty="0">
                <a:latin typeface="Andalus" panose="02020603050405020304" pitchFamily="18" charset="-78"/>
              </a:rPr>
              <a:t> لسنة </a:t>
            </a:r>
            <a:r>
              <a:rPr lang="ar-TN" sz="2000" b="1" dirty="0">
                <a:latin typeface="Andalus" panose="02020603050405020304" pitchFamily="18" charset="-78"/>
              </a:rPr>
              <a:t>2015 </a:t>
            </a:r>
            <a:r>
              <a:rPr lang="ar-TN" sz="3200" b="1" dirty="0">
                <a:latin typeface="Andalus" panose="02020603050405020304" pitchFamily="18" charset="-78"/>
              </a:rPr>
              <a:t>المؤرخ في </a:t>
            </a:r>
            <a:r>
              <a:rPr lang="ar-TN" sz="2000" b="1" dirty="0">
                <a:latin typeface="Andalus" panose="02020603050405020304" pitchFamily="18" charset="-78"/>
              </a:rPr>
              <a:t>27 </a:t>
            </a:r>
            <a:r>
              <a:rPr lang="ar-TN" sz="3200" b="1" dirty="0">
                <a:latin typeface="Andalus" panose="02020603050405020304" pitchFamily="18" charset="-78"/>
              </a:rPr>
              <a:t>نوفمبر </a:t>
            </a:r>
            <a:r>
              <a:rPr lang="ar-TN" sz="2000" b="1" dirty="0">
                <a:latin typeface="Andalus" panose="02020603050405020304" pitchFamily="18" charset="-78"/>
              </a:rPr>
              <a:t>2015</a:t>
            </a:r>
            <a:endParaRPr lang="fr-FR" sz="3200" b="1" dirty="0">
              <a:latin typeface="Andalus" panose="02020603050405020304" pitchFamily="18" charset="-78"/>
            </a:endParaRPr>
          </a:p>
        </p:txBody>
      </p:sp>
      <p:sp>
        <p:nvSpPr>
          <p:cNvPr id="6" name="Rectangle 5"/>
          <p:cNvSpPr/>
          <p:nvPr/>
        </p:nvSpPr>
        <p:spPr>
          <a:xfrm>
            <a:off x="755577" y="1573182"/>
            <a:ext cx="7632848" cy="2431435"/>
          </a:xfrm>
          <a:prstGeom prst="rect">
            <a:avLst/>
          </a:prstGeom>
        </p:spPr>
        <p:txBody>
          <a:bodyPr wrap="square">
            <a:spAutoFit/>
          </a:bodyPr>
          <a:lstStyle/>
          <a:p>
            <a:pPr lvl="0" algn="ctr" rtl="1"/>
            <a:r>
              <a:rPr lang="ar-TN" sz="2800" b="1" dirty="0">
                <a:solidFill>
                  <a:schemeClr val="dk1">
                    <a:hueOff val="0"/>
                    <a:satOff val="0"/>
                    <a:lumOff val="0"/>
                    <a:alphaOff val="0"/>
                  </a:schemeClr>
                </a:solidFill>
              </a:rPr>
              <a:t>عقد الشراكة هو عقد كتابي لمهمة شاملة </a:t>
            </a:r>
            <a:r>
              <a:rPr lang="ar-TN" sz="4000" b="0" dirty="0" smtClean="0">
                <a:latin typeface="Andalus" panose="02020603050405020304" pitchFamily="18" charset="-78"/>
                <a:cs typeface="Andalus" panose="02020603050405020304" pitchFamily="18" charset="-78"/>
              </a:rPr>
              <a:t>:</a:t>
            </a:r>
          </a:p>
          <a:p>
            <a:pPr marL="571500" lvl="0" indent="-571500" algn="r" rtl="1">
              <a:buFontTx/>
              <a:buChar char="-"/>
            </a:pPr>
            <a:r>
              <a:rPr lang="ar-TN" sz="2800" b="1" dirty="0">
                <a:solidFill>
                  <a:schemeClr val="dk1">
                    <a:hueOff val="0"/>
                    <a:satOff val="0"/>
                    <a:lumOff val="0"/>
                    <a:alphaOff val="0"/>
                  </a:schemeClr>
                </a:solidFill>
              </a:rPr>
              <a:t>التمويل</a:t>
            </a:r>
          </a:p>
          <a:p>
            <a:pPr marL="571500" lvl="0" indent="-571500" algn="r" rtl="1">
              <a:buFontTx/>
              <a:buChar char="-"/>
            </a:pPr>
            <a:r>
              <a:rPr lang="ar-TN" sz="2800" b="1" dirty="0">
                <a:solidFill>
                  <a:schemeClr val="dk1">
                    <a:hueOff val="0"/>
                    <a:satOff val="0"/>
                    <a:lumOff val="0"/>
                    <a:alphaOff val="0"/>
                  </a:schemeClr>
                </a:solidFill>
              </a:rPr>
              <a:t>الإنجاز</a:t>
            </a:r>
          </a:p>
          <a:p>
            <a:pPr marL="571500" lvl="0" indent="-571500" algn="r" rtl="1">
              <a:buFontTx/>
              <a:buChar char="-"/>
            </a:pPr>
            <a:r>
              <a:rPr lang="ar-TN" sz="2800" b="1" dirty="0">
                <a:solidFill>
                  <a:schemeClr val="dk1">
                    <a:hueOff val="0"/>
                    <a:satOff val="0"/>
                    <a:lumOff val="0"/>
                    <a:alphaOff val="0"/>
                  </a:schemeClr>
                </a:solidFill>
              </a:rPr>
              <a:t>التغيير</a:t>
            </a:r>
          </a:p>
          <a:p>
            <a:pPr marL="571500" lvl="0" indent="-571500" algn="r" rtl="1">
              <a:buFontTx/>
              <a:buChar char="-"/>
            </a:pPr>
            <a:r>
              <a:rPr lang="ar-TN" sz="2800" b="1" dirty="0">
                <a:solidFill>
                  <a:schemeClr val="dk1">
                    <a:hueOff val="0"/>
                    <a:satOff val="0"/>
                    <a:lumOff val="0"/>
                    <a:alphaOff val="0"/>
                  </a:schemeClr>
                </a:solidFill>
              </a:rPr>
              <a:t>الصيانة</a:t>
            </a:r>
            <a:endParaRPr lang="fr-FR" sz="2800" b="1" dirty="0">
              <a:solidFill>
                <a:schemeClr val="dk1">
                  <a:hueOff val="0"/>
                  <a:satOff val="0"/>
                  <a:lumOff val="0"/>
                  <a:alphaOff val="0"/>
                </a:schemeClr>
              </a:solidFill>
            </a:endParaRPr>
          </a:p>
        </p:txBody>
      </p:sp>
      <p:sp>
        <p:nvSpPr>
          <p:cNvPr id="11" name="Rectangle 10"/>
          <p:cNvSpPr/>
          <p:nvPr/>
        </p:nvSpPr>
        <p:spPr>
          <a:xfrm>
            <a:off x="1312633" y="5208221"/>
            <a:ext cx="6912768" cy="461665"/>
          </a:xfrm>
          <a:prstGeom prst="rect">
            <a:avLst/>
          </a:prstGeom>
        </p:spPr>
        <p:txBody>
          <a:bodyPr wrap="square">
            <a:spAutoFit/>
          </a:bodyPr>
          <a:lstStyle/>
          <a:p>
            <a:pPr lvl="0" algn="ctr" rtl="1"/>
            <a:r>
              <a:rPr lang="ar-SA" sz="2400" b="1" u="sng" dirty="0">
                <a:solidFill>
                  <a:srgbClr val="941818"/>
                </a:solidFill>
              </a:rPr>
              <a:t>لا يشمل عقد الشراكة تفويض التصرف في المرفق العام</a:t>
            </a:r>
            <a:endParaRPr lang="fr-FR" sz="2400" dirty="0">
              <a:solidFill>
                <a:srgbClr val="941818"/>
              </a:solidFill>
            </a:endParaRPr>
          </a:p>
        </p:txBody>
      </p:sp>
      <p:sp>
        <p:nvSpPr>
          <p:cNvPr id="12" name="Rectangle 11"/>
          <p:cNvSpPr/>
          <p:nvPr/>
        </p:nvSpPr>
        <p:spPr>
          <a:xfrm>
            <a:off x="2301738" y="4475400"/>
            <a:ext cx="4934558" cy="705084"/>
          </a:xfrm>
          <a:prstGeom prst="rect">
            <a:avLst/>
          </a:prstGeom>
          <a:scene3d>
            <a:camera prst="orthographicFront"/>
            <a:lightRig rig="chilly" dir="t"/>
          </a:scene3d>
          <a:sp3d z="-127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t" anchorCtr="0">
            <a:noAutofit/>
          </a:bodyPr>
          <a:lstStyle/>
          <a:p>
            <a:pPr lvl="0" algn="ctr" defTabSz="889000" rtl="1">
              <a:lnSpc>
                <a:spcPct val="90000"/>
              </a:lnSpc>
              <a:spcBef>
                <a:spcPct val="0"/>
              </a:spcBef>
              <a:spcAft>
                <a:spcPct val="35000"/>
              </a:spcAft>
            </a:pPr>
            <a:r>
              <a:rPr lang="ar-TN" b="1" kern="1200" dirty="0" smtClean="0"/>
              <a:t>بمقابل يدفع إلى الشريك الخاص من قبل الشخص </a:t>
            </a:r>
            <a:r>
              <a:rPr lang="ar-TN" sz="1600" b="1" kern="1200" dirty="0" smtClean="0"/>
              <a:t>العمومي</a:t>
            </a:r>
            <a:r>
              <a:rPr lang="ar-TN" sz="1600" kern="1200" dirty="0" smtClean="0"/>
              <a:t>.</a:t>
            </a:r>
            <a:endParaRPr lang="fr-FR" sz="1600" kern="1200" dirty="0"/>
          </a:p>
        </p:txBody>
      </p:sp>
    </p:spTree>
    <p:extLst>
      <p:ext uri="{BB962C8B-B14F-4D97-AF65-F5344CB8AC3E}">
        <p14:creationId xmlns:p14="http://schemas.microsoft.com/office/powerpoint/2010/main" val="18265664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1000"/>
                                        <p:tgtEl>
                                          <p:spTgt spid="11"/>
                                        </p:tgtEl>
                                      </p:cBhvr>
                                    </p:animEffect>
                                    <p:anim calcmode="lin" valueType="num">
                                      <p:cBhvr>
                                        <p:cTn id="14" dur="1000" fill="hold"/>
                                        <p:tgtEl>
                                          <p:spTgt spid="11"/>
                                        </p:tgtEl>
                                        <p:attrNameLst>
                                          <p:attrName>ppt_x</p:attrName>
                                        </p:attrNameLst>
                                      </p:cBhvr>
                                      <p:tavLst>
                                        <p:tav tm="0">
                                          <p:val>
                                            <p:strVal val="#ppt_x"/>
                                          </p:val>
                                        </p:tav>
                                        <p:tav tm="100000">
                                          <p:val>
                                            <p:strVal val="#ppt_x"/>
                                          </p:val>
                                        </p:tav>
                                      </p:tavLst>
                                    </p:anim>
                                    <p:anim calcmode="lin" valueType="num">
                                      <p:cBhvr>
                                        <p:cTn id="1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630960"/>
            <a:ext cx="8229600" cy="1069848"/>
          </a:xfrm>
        </p:spPr>
        <p:txBody>
          <a:bodyPr>
            <a:normAutofit fontScale="90000"/>
          </a:bodyPr>
          <a:lstStyle/>
          <a:p>
            <a:pPr algn="ctr" rtl="1"/>
            <a:r>
              <a:rPr lang="ar-TN" b="0" dirty="0">
                <a:latin typeface="Andalus" panose="02020603050405020304" pitchFamily="18" charset="-78"/>
                <a:cs typeface="DTP Naskh 1" pitchFamily="2" charset="-78"/>
              </a:rPr>
              <a:t>مفهوم عقد </a:t>
            </a:r>
            <a:r>
              <a:rPr lang="ar-TN" b="0" dirty="0" smtClean="0">
                <a:latin typeface="Andalus" panose="02020603050405020304" pitchFamily="18" charset="-78"/>
                <a:cs typeface="DTP Naskh 1" pitchFamily="2" charset="-78"/>
              </a:rPr>
              <a:t>اللزمة على </a:t>
            </a:r>
            <a:r>
              <a:rPr lang="ar-TN" b="0" dirty="0">
                <a:latin typeface="Andalus" panose="02020603050405020304" pitchFamily="18" charset="-78"/>
                <a:cs typeface="DTP Naskh 1" pitchFamily="2" charset="-78"/>
              </a:rPr>
              <a:t>معنى القانون عدد </a:t>
            </a:r>
            <a:r>
              <a:rPr lang="ar-TN" sz="3200" b="0" dirty="0" smtClean="0">
                <a:latin typeface="Andalus" panose="02020603050405020304" pitchFamily="18" charset="-78"/>
                <a:cs typeface="DTP Naskh 1" pitchFamily="2" charset="-78"/>
              </a:rPr>
              <a:t>23 </a:t>
            </a:r>
            <a:r>
              <a:rPr lang="ar-TN" b="0" dirty="0" smtClean="0">
                <a:latin typeface="Andalus" panose="02020603050405020304" pitchFamily="18" charset="-78"/>
                <a:cs typeface="DTP Naskh 1" pitchFamily="2" charset="-78"/>
              </a:rPr>
              <a:t>لسنة </a:t>
            </a:r>
            <a:r>
              <a:rPr lang="ar-TN" sz="3200" b="0" dirty="0" smtClean="0">
                <a:latin typeface="Andalus" panose="02020603050405020304" pitchFamily="18" charset="-78"/>
                <a:cs typeface="DTP Naskh 1" pitchFamily="2" charset="-78"/>
              </a:rPr>
              <a:t>2008 </a:t>
            </a:r>
            <a:r>
              <a:rPr lang="ar-TN" b="0" dirty="0" smtClean="0">
                <a:latin typeface="Andalus" panose="02020603050405020304" pitchFamily="18" charset="-78"/>
                <a:cs typeface="DTP Naskh 1" pitchFamily="2" charset="-78"/>
              </a:rPr>
              <a:t>المؤرخ </a:t>
            </a:r>
            <a:r>
              <a:rPr lang="ar-TN" b="0" dirty="0">
                <a:latin typeface="Andalus" panose="02020603050405020304" pitchFamily="18" charset="-78"/>
                <a:cs typeface="DTP Naskh 1" pitchFamily="2" charset="-78"/>
              </a:rPr>
              <a:t>في </a:t>
            </a:r>
            <a:r>
              <a:rPr lang="ar-TN" sz="3200" b="0" dirty="0" smtClean="0">
                <a:latin typeface="Andalus" panose="02020603050405020304" pitchFamily="18" charset="-78"/>
                <a:cs typeface="DTP Naskh 1" pitchFamily="2" charset="-78"/>
              </a:rPr>
              <a:t>1 </a:t>
            </a:r>
            <a:r>
              <a:rPr lang="ar-TN" sz="3200" b="0" dirty="0" err="1" smtClean="0">
                <a:latin typeface="Andalus" panose="02020603050405020304" pitchFamily="18" charset="-78"/>
                <a:cs typeface="DTP Naskh 1" pitchFamily="2" charset="-78"/>
              </a:rPr>
              <a:t>أفريل</a:t>
            </a:r>
            <a:r>
              <a:rPr lang="ar-TN" sz="3200" b="0" dirty="0" smtClean="0">
                <a:latin typeface="Andalus" panose="02020603050405020304" pitchFamily="18" charset="-78"/>
                <a:cs typeface="DTP Naskh 1" pitchFamily="2" charset="-78"/>
              </a:rPr>
              <a:t> 2008</a:t>
            </a:r>
            <a:endParaRPr lang="fr-FR" b="0" dirty="0"/>
          </a:p>
        </p:txBody>
      </p:sp>
      <p:sp>
        <p:nvSpPr>
          <p:cNvPr id="2" name="Espace réservé du numéro de diapositive 1"/>
          <p:cNvSpPr>
            <a:spLocks noGrp="1"/>
          </p:cNvSpPr>
          <p:nvPr>
            <p:ph type="sldNum" sz="quarter" idx="12"/>
          </p:nvPr>
        </p:nvSpPr>
        <p:spPr/>
        <p:txBody>
          <a:bodyPr/>
          <a:lstStyle/>
          <a:p>
            <a:fld id="{E3177477-77C3-4C03-A8C1-C29FF7B074F1}" type="slidenum">
              <a:rPr lang="fr-FR" smtClean="0"/>
              <a:t>9</a:t>
            </a:fld>
            <a:endParaRPr lang="fr-F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988840"/>
            <a:ext cx="8784976" cy="4032448"/>
          </a:xfrm>
          <a:prstGeom prst="rect">
            <a:avLst/>
          </a:prstGeom>
        </p:spPr>
      </p:pic>
    </p:spTree>
    <p:extLst>
      <p:ext uri="{BB962C8B-B14F-4D97-AF65-F5344CB8AC3E}">
        <p14:creationId xmlns:p14="http://schemas.microsoft.com/office/powerpoint/2010/main" val="16566522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12220</TotalTime>
  <Words>1578</Words>
  <Application>Microsoft Office PowerPoint</Application>
  <PresentationFormat>Affichage à l'écran (4:3)</PresentationFormat>
  <Paragraphs>262</Paragraphs>
  <Slides>39</Slides>
  <Notes>8</Notes>
  <HiddenSlides>0</HiddenSlides>
  <MMClips>0</MMClips>
  <ScaleCrop>false</ScaleCrop>
  <HeadingPairs>
    <vt:vector size="6" baseType="variant">
      <vt:variant>
        <vt:lpstr>Polices utilisées</vt:lpstr>
      </vt:variant>
      <vt:variant>
        <vt:i4>12</vt:i4>
      </vt:variant>
      <vt:variant>
        <vt:lpstr>Thème</vt:lpstr>
      </vt:variant>
      <vt:variant>
        <vt:i4>3</vt:i4>
      </vt:variant>
      <vt:variant>
        <vt:lpstr>Titres des diapositives</vt:lpstr>
      </vt:variant>
      <vt:variant>
        <vt:i4>39</vt:i4>
      </vt:variant>
    </vt:vector>
  </HeadingPairs>
  <TitlesOfParts>
    <vt:vector size="54" baseType="lpstr">
      <vt:lpstr>Andalus</vt:lpstr>
      <vt:lpstr>Antique Olive</vt:lpstr>
      <vt:lpstr>Arial</vt:lpstr>
      <vt:lpstr>Calibri</vt:lpstr>
      <vt:lpstr>Calibri Light</vt:lpstr>
      <vt:lpstr>Century Gothic</vt:lpstr>
      <vt:lpstr>DTP Naskh 1</vt:lpstr>
      <vt:lpstr>Minion Pro SmBd</vt:lpstr>
      <vt:lpstr>Tahoma</vt:lpstr>
      <vt:lpstr>Wingdings</vt:lpstr>
      <vt:lpstr>Wingdings 2</vt:lpstr>
      <vt:lpstr>Wingdings 3</vt:lpstr>
      <vt:lpstr>HDOfficeLightV0</vt:lpstr>
      <vt:lpstr>1_HDOfficeLightV0</vt:lpstr>
      <vt:lpstr>Brin</vt:lpstr>
      <vt:lpstr>Présentation PowerPoint</vt:lpstr>
      <vt:lpstr>التقــــديم</vt:lpstr>
      <vt:lpstr>Présentation PowerPoint</vt:lpstr>
      <vt:lpstr>Présentation PowerPoint</vt:lpstr>
      <vt:lpstr>لماذا الشراكة بين القطاع العام والقطاع الخاص؟؟</vt:lpstr>
      <vt:lpstr>لماذا الشراكة بين القطاع العام والقطاع الخاص في تونس؟؟</vt:lpstr>
      <vt:lpstr>  - الصفقات العمومية - عقود اللزمات - الشراكة المؤسساتية بين القطاع العام والقطاع الخاص - الشراكة التعاقدية بين القطاع العام والقطاع الخاص - التخصيص </vt:lpstr>
      <vt:lpstr>مفهوم عقد الشراكة على معنى القانون عدد 49 لسنة 2015 المؤرخ في 27 نوفمبر 2015</vt:lpstr>
      <vt:lpstr>مفهوم عقد اللزمة على معنى القانون عدد 23 لسنة 2008 المؤرخ في 1 أفريل 2008</vt:lpstr>
      <vt:lpstr>Présentation PowerPoint</vt:lpstr>
      <vt:lpstr>Présentation PowerPoint</vt:lpstr>
      <vt:lpstr>المبادئ العامة لإبرام عقود الشراكة   -يجب أن تستجيب المشاريع موضوع عقود الشراكة لحاجة محددة مسبقا من قبل الشخص العمومي تضبط وفقا للأولويات الوطنية والمحلية وللأهداف المرسومة لمخططات التنمية  - تخضع عقود الشراكة إلى مبدأ التوازن التعاقدي من خلال تقاسم المخاطر</vt:lpstr>
      <vt:lpstr>Présentation PowerPoint</vt:lpstr>
      <vt:lpstr>شروط وإجراءات منح عقود الشراكة</vt:lpstr>
      <vt:lpstr>Présentation PowerPoint</vt:lpstr>
      <vt:lpstr>Présentation PowerPoint</vt:lpstr>
      <vt:lpstr>طرق إسناد عقود الشراكة وإجراءاتها</vt:lpstr>
      <vt:lpstr>Présentation PowerPoint</vt:lpstr>
      <vt:lpstr>Présentation PowerPoint</vt:lpstr>
      <vt:lpstr>Présentation PowerPoint</vt:lpstr>
      <vt:lpstr>  العروض التلقائية: - لا يتعلق العرض التلقائي بمشروع قد سبق الشروع في إعداده أو تنفيذه من قبل الشخص العمومي -لا يتعلق العرض التلقائي بمشروع قد سبق الشروع في إعداده أو تنفيذه من قبل الشخص العمومي -في صورة اللجوء إلى تنظيم منافسة لإبرام عقد شراكة حول المشروع موضوع العرض التلقائي يتم منح هامش تفضيل لصاحب العرض التلقائي في حدود 2%      </vt:lpstr>
      <vt:lpstr>Présentation PowerPoint</vt:lpstr>
      <vt:lpstr>Présentation PowerPoint</vt:lpstr>
      <vt:lpstr>Présentation PowerPoint</vt:lpstr>
      <vt:lpstr>Présentation PowerPoint</vt:lpstr>
      <vt:lpstr>Présentation PowerPoint</vt:lpstr>
      <vt:lpstr>إبرام عقد الشراكة وتنفيذه:  - شخص عمومي - عقد الشراكة  - شركة المشروع  - مدة محددة تضبط بالنظر خاصة إلى مدّة اهتلاك الاستثمارات المتفق على إنجازها وطرق التمويل المعتمدة </vt:lpstr>
      <vt:lpstr>Présentation PowerPoint</vt:lpstr>
      <vt:lpstr>  التنصيصات الوجوبية لعقد الشراكة: - موضوع العقد، - أطراف العقد، - مدة العقد، ـ الكلفة الإجمالية للعقد، ـ آجال إنجاز المشروع، ـ كيفية تقاسم المخاطر، ـ شروط ضمان توازن العقد،   </vt:lpstr>
      <vt:lpstr>-حقوق والتزامات المتعاقدين، ـ صيغ تنفيذ المشروع ووضعه حيز الاستغلال، ـ صيغ تمويل المشروع، ـ النجاعة - الجودة  ـ طرق ضبط المقابل ـ ضبط المقابل المرخص للشريك الخاص في  استخلاصه من مستعملي المرفق العمومي  -ــ طرق مراقبة الشخص العمومي ومتابعته لتنفيذ العقد، ـ عقود التأمين، ـ المناولة، -النظام القانوني للممتلكات والتأمينات، ـ تعديل العقد أثناء تنفيذه - شروط تأمين استمرارية توفير الخدمة موضوع العقد في صورة فسخه،  ـ العقوبات والخطايا،  ـ حالات إنهاء العقد، ـ طرق فض النزاعات            </vt:lpstr>
      <vt:lpstr>المقابل الّذي يدفعه الشخص العمومي لشركة المشروع</vt:lpstr>
      <vt:lpstr>الحق العيني  -ينشأ لشركة المشروع حق عيني خاص على البناءات والمنشآت والتجهيزات الثابتة التي تنجزها تنفيذا لعقد الشراكة ما لم ينص العقد على خلاف ذلك -يخول هذا الحق العيني لشركة المشروع طيلة مدة العقد حقوق وواجبات المالك في حدود  مضبوطة -لا يجوز رهن البناءات والمنشآت والتجهيزات الثابتة موضوع عقد الشراكة إلا لضمان القروض التي يبرمها الشريك الخاص لتمويل إنجازها أو تغييرها أو توسيعها أو صيانتها أو تجديدها وبعد إعلام مسبق للشخص العمومي -ينتهي مفعول الرهون الموظفة على البناءات والمنشآت والتجهيزات الثابتة بانتهاء مدة عقد الشراكة -لا يمكن خلال كامل مدة العقد التفويت أو الإحالة بأي عنوان كان للحقوق  - ترسم الحقوق الموظفة على البناءات والمنشآت والتجهيزات موضوع عقد الشراكة بسجل خاص يمسك من قبل المصالح المختصة التابعة للوزارة المكلفة بأملاك الدولة والشؤون العقارية    </vt:lpstr>
      <vt:lpstr>Présentation PowerPoint</vt:lpstr>
      <vt:lpstr>-التسوية الرضائية - التحكيم - القضاء  </vt:lpstr>
      <vt:lpstr>مراقبة تنفيذ عقود الشراكة</vt:lpstr>
      <vt:lpstr>Présentation PowerPoint</vt:lpstr>
      <vt:lpstr>Présentation PowerPoint</vt:lpstr>
      <vt:lpstr>نهاية عقد الشراكة</vt:lpstr>
      <vt:lpstr>الإطار المؤسساتي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ppp 2018</dc:title>
  <dc:creator>Amine Helaoui</dc:creator>
  <cp:keywords>ppp</cp:keywords>
  <cp:lastModifiedBy>moncef hamdi</cp:lastModifiedBy>
  <cp:revision>190</cp:revision>
  <dcterms:created xsi:type="dcterms:W3CDTF">2016-10-18T10:37:57Z</dcterms:created>
  <dcterms:modified xsi:type="dcterms:W3CDTF">2018-12-07T14:55:48Z</dcterms:modified>
</cp:coreProperties>
</file>